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35"/>
  </p:notesMasterIdLst>
  <p:sldIdLst>
    <p:sldId id="256" r:id="rId2"/>
    <p:sldId id="272" r:id="rId3"/>
    <p:sldId id="269" r:id="rId4"/>
    <p:sldId id="270" r:id="rId5"/>
    <p:sldId id="273" r:id="rId6"/>
    <p:sldId id="276" r:id="rId7"/>
    <p:sldId id="271" r:id="rId8"/>
    <p:sldId id="262" r:id="rId9"/>
    <p:sldId id="263" r:id="rId10"/>
    <p:sldId id="268" r:id="rId11"/>
    <p:sldId id="277" r:id="rId12"/>
    <p:sldId id="265" r:id="rId13"/>
    <p:sldId id="278" r:id="rId14"/>
    <p:sldId id="285" r:id="rId15"/>
    <p:sldId id="284" r:id="rId16"/>
    <p:sldId id="283" r:id="rId17"/>
    <p:sldId id="291" r:id="rId18"/>
    <p:sldId id="290" r:id="rId19"/>
    <p:sldId id="292" r:id="rId20"/>
    <p:sldId id="279" r:id="rId21"/>
    <p:sldId id="328" r:id="rId22"/>
    <p:sldId id="287" r:id="rId23"/>
    <p:sldId id="281" r:id="rId24"/>
    <p:sldId id="282" r:id="rId25"/>
    <p:sldId id="286" r:id="rId26"/>
    <p:sldId id="289" r:id="rId27"/>
    <p:sldId id="280" r:id="rId28"/>
    <p:sldId id="313" r:id="rId29"/>
    <p:sldId id="296" r:id="rId30"/>
    <p:sldId id="298" r:id="rId31"/>
    <p:sldId id="297" r:id="rId32"/>
    <p:sldId id="327" r:id="rId33"/>
    <p:sldId id="306" r:id="rId34"/>
    <p:sldId id="304" r:id="rId35"/>
    <p:sldId id="317" r:id="rId36"/>
    <p:sldId id="318" r:id="rId37"/>
    <p:sldId id="326" r:id="rId38"/>
    <p:sldId id="321" r:id="rId39"/>
    <p:sldId id="319" r:id="rId40"/>
    <p:sldId id="324" r:id="rId41"/>
    <p:sldId id="322" r:id="rId42"/>
    <p:sldId id="323" r:id="rId43"/>
    <p:sldId id="314" r:id="rId44"/>
    <p:sldId id="307" r:id="rId45"/>
    <p:sldId id="308" r:id="rId46"/>
    <p:sldId id="311" r:id="rId47"/>
    <p:sldId id="312" r:id="rId48"/>
    <p:sldId id="310" r:id="rId49"/>
    <p:sldId id="309" r:id="rId50"/>
    <p:sldId id="329" r:id="rId51"/>
    <p:sldId id="316" r:id="rId52"/>
    <p:sldId id="315" r:id="rId53"/>
    <p:sldId id="266" r:id="rId54"/>
    <p:sldId id="335" r:id="rId55"/>
    <p:sldId id="338" r:id="rId56"/>
    <p:sldId id="337" r:id="rId57"/>
    <p:sldId id="339" r:id="rId58"/>
    <p:sldId id="340" r:id="rId59"/>
    <p:sldId id="341" r:id="rId60"/>
    <p:sldId id="342" r:id="rId61"/>
    <p:sldId id="334" r:id="rId62"/>
    <p:sldId id="333" r:id="rId63"/>
    <p:sldId id="330" r:id="rId64"/>
    <p:sldId id="331" r:id="rId65"/>
    <p:sldId id="332" r:id="rId66"/>
    <p:sldId id="336" r:id="rId67"/>
    <p:sldId id="356" r:id="rId68"/>
    <p:sldId id="343" r:id="rId69"/>
    <p:sldId id="344" r:id="rId70"/>
    <p:sldId id="345" r:id="rId71"/>
    <p:sldId id="346" r:id="rId72"/>
    <p:sldId id="347" r:id="rId73"/>
    <p:sldId id="348" r:id="rId74"/>
    <p:sldId id="350" r:id="rId75"/>
    <p:sldId id="352" r:id="rId76"/>
    <p:sldId id="353" r:id="rId77"/>
    <p:sldId id="349" r:id="rId78"/>
    <p:sldId id="371" r:id="rId79"/>
    <p:sldId id="354" r:id="rId80"/>
    <p:sldId id="355" r:id="rId81"/>
    <p:sldId id="357" r:id="rId82"/>
    <p:sldId id="358" r:id="rId83"/>
    <p:sldId id="359" r:id="rId84"/>
    <p:sldId id="360" r:id="rId85"/>
    <p:sldId id="361" r:id="rId86"/>
    <p:sldId id="362" r:id="rId87"/>
    <p:sldId id="363" r:id="rId88"/>
    <p:sldId id="364" r:id="rId89"/>
    <p:sldId id="365" r:id="rId90"/>
    <p:sldId id="366" r:id="rId91"/>
    <p:sldId id="401" r:id="rId92"/>
    <p:sldId id="372" r:id="rId93"/>
    <p:sldId id="373" r:id="rId94"/>
    <p:sldId id="384" r:id="rId95"/>
    <p:sldId id="400" r:id="rId96"/>
    <p:sldId id="367" r:id="rId97"/>
    <p:sldId id="370" r:id="rId98"/>
    <p:sldId id="369" r:id="rId99"/>
    <p:sldId id="375" r:id="rId100"/>
    <p:sldId id="376" r:id="rId101"/>
    <p:sldId id="374" r:id="rId102"/>
    <p:sldId id="377" r:id="rId103"/>
    <p:sldId id="392" r:id="rId104"/>
    <p:sldId id="378" r:id="rId105"/>
    <p:sldId id="379" r:id="rId106"/>
    <p:sldId id="380" r:id="rId107"/>
    <p:sldId id="381" r:id="rId108"/>
    <p:sldId id="382" r:id="rId109"/>
    <p:sldId id="387" r:id="rId110"/>
    <p:sldId id="386" r:id="rId111"/>
    <p:sldId id="402" r:id="rId112"/>
    <p:sldId id="390" r:id="rId113"/>
    <p:sldId id="388" r:id="rId114"/>
    <p:sldId id="389" r:id="rId115"/>
    <p:sldId id="393" r:id="rId116"/>
    <p:sldId id="399" r:id="rId117"/>
    <p:sldId id="391" r:id="rId118"/>
    <p:sldId id="398" r:id="rId119"/>
    <p:sldId id="397" r:id="rId120"/>
    <p:sldId id="394" r:id="rId121"/>
    <p:sldId id="395" r:id="rId122"/>
    <p:sldId id="396" r:id="rId123"/>
    <p:sldId id="259" r:id="rId124"/>
    <p:sldId id="305" r:id="rId125"/>
    <p:sldId id="385" r:id="rId126"/>
    <p:sldId id="293" r:id="rId127"/>
    <p:sldId id="294" r:id="rId128"/>
    <p:sldId id="295" r:id="rId129"/>
    <p:sldId id="300" r:id="rId130"/>
    <p:sldId id="301" r:id="rId131"/>
    <p:sldId id="303" r:id="rId132"/>
    <p:sldId id="299" r:id="rId133"/>
    <p:sldId id="302" r:id="rId134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96600"/>
    <a:srgbClr val="000000"/>
    <a:srgbClr val="FFFF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77" autoAdjust="0"/>
    <p:restoredTop sz="96513" autoAdjust="0"/>
  </p:normalViewPr>
  <p:slideViewPr>
    <p:cSldViewPr snapToGrid="0">
      <p:cViewPr varScale="1">
        <p:scale>
          <a:sx n="116" d="100"/>
          <a:sy n="116" d="100"/>
        </p:scale>
        <p:origin x="210" y="108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-21716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n above" userId="af778d66278731e4" providerId="LiveId" clId="{552B5A4A-72AE-459A-85B2-74401FBF69C3}"/>
    <pc:docChg chg="undo redo custSel addSld delSld modSld sldOrd modMainMaster modNotesMaster">
      <pc:chgData name="sun above" userId="af778d66278731e4" providerId="LiveId" clId="{552B5A4A-72AE-459A-85B2-74401FBF69C3}" dt="2019-06-04T21:58:58.122" v="36271" actId="27636"/>
      <pc:docMkLst>
        <pc:docMk/>
      </pc:docMkLst>
      <pc:sldChg chg="modSp modTransition">
        <pc:chgData name="sun above" userId="af778d66278731e4" providerId="LiveId" clId="{552B5A4A-72AE-459A-85B2-74401FBF69C3}" dt="2019-05-31T21:50:32.903" v="34127" actId="27636"/>
        <pc:sldMkLst>
          <pc:docMk/>
          <pc:sldMk cId="425629047" sldId="256"/>
        </pc:sldMkLst>
        <pc:spChg chg="mod">
          <ac:chgData name="sun above" userId="af778d66278731e4" providerId="LiveId" clId="{552B5A4A-72AE-459A-85B2-74401FBF69C3}" dt="2019-05-31T21:50:32.903" v="34127" actId="27636"/>
          <ac:spMkLst>
            <pc:docMk/>
            <pc:sldMk cId="425629047" sldId="256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81218299" sldId="25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141204248" sldId="272"/>
        </pc:sldMkLst>
        <pc:spChg chg="mod">
          <ac:chgData name="sun above" userId="af778d66278731e4" providerId="LiveId" clId="{552B5A4A-72AE-459A-85B2-74401FBF69C3}" dt="2019-04-01T05:19:33.911" v="10664" actId="14"/>
          <ac:spMkLst>
            <pc:docMk/>
            <pc:sldMk cId="3141204248" sldId="27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880785744" sldId="273"/>
        </pc:sldMkLst>
        <pc:spChg chg="mod">
          <ac:chgData name="sun above" userId="af778d66278731e4" providerId="LiveId" clId="{552B5A4A-72AE-459A-85B2-74401FBF69C3}" dt="2019-04-02T22:04:33.982" v="12897"/>
          <ac:spMkLst>
            <pc:docMk/>
            <pc:sldMk cId="2880785744" sldId="273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879374197" sldId="27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287750834" sldId="27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81027239" sldId="28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63140761" sldId="28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083897351" sldId="285"/>
        </pc:sldMkLst>
        <pc:spChg chg="mod">
          <ac:chgData name="sun above" userId="af778d66278731e4" providerId="LiveId" clId="{552B5A4A-72AE-459A-85B2-74401FBF69C3}" dt="2019-04-04T22:56:05.402" v="13523" actId="404"/>
          <ac:spMkLst>
            <pc:docMk/>
            <pc:sldMk cId="2083897351" sldId="2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40126988" sldId="286"/>
        </pc:sldMkLst>
        <pc:spChg chg="mod">
          <ac:chgData name="sun above" userId="af778d66278731e4" providerId="LiveId" clId="{552B5A4A-72AE-459A-85B2-74401FBF69C3}" dt="2019-03-31T14:49:16.111" v="7499" actId="27636"/>
          <ac:spMkLst>
            <pc:docMk/>
            <pc:sldMk cId="940126988" sldId="286"/>
            <ac:spMk id="5" creationId="{00000000-0000-0000-0000-000000000000}"/>
          </ac:spMkLst>
        </pc:spChg>
        <pc:spChg chg="mod">
          <ac:chgData name="sun above" userId="af778d66278731e4" providerId="LiveId" clId="{552B5A4A-72AE-459A-85B2-74401FBF69C3}" dt="2019-04-01T05:22:36.770" v="10719" actId="6549"/>
          <ac:spMkLst>
            <pc:docMk/>
            <pc:sldMk cId="940126988" sldId="286"/>
            <ac:spMk id="8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694024807" sldId="295"/>
        </pc:sldMkLst>
        <pc:spChg chg="mod">
          <ac:chgData name="sun above" userId="af778d66278731e4" providerId="LiveId" clId="{552B5A4A-72AE-459A-85B2-74401FBF69C3}" dt="2019-04-01T05:34:48.022" v="10907" actId="207"/>
          <ac:spMkLst>
            <pc:docMk/>
            <pc:sldMk cId="694024807" sldId="29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27750149" sldId="300"/>
        </pc:sldMkLst>
        <pc:spChg chg="mod">
          <ac:chgData name="sun above" userId="af778d66278731e4" providerId="LiveId" clId="{552B5A4A-72AE-459A-85B2-74401FBF69C3}" dt="2019-04-07T09:54:22.048" v="25628" actId="6549"/>
          <ac:spMkLst>
            <pc:docMk/>
            <pc:sldMk cId="927750149" sldId="30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324686747" sldId="306"/>
        </pc:sldMkLst>
        <pc:graphicFrameChg chg="mod modGraphic">
          <ac:chgData name="sun above" userId="af778d66278731e4" providerId="LiveId" clId="{552B5A4A-72AE-459A-85B2-74401FBF69C3}" dt="2019-03-25T16:10:42.957" v="930"/>
          <ac:graphicFrameMkLst>
            <pc:docMk/>
            <pc:sldMk cId="1324686747" sldId="306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286410670" sldId="307"/>
        </pc:sldMkLst>
        <pc:graphicFrameChg chg="mod modGraphic">
          <ac:chgData name="sun above" userId="af778d66278731e4" providerId="LiveId" clId="{552B5A4A-72AE-459A-85B2-74401FBF69C3}" dt="2019-04-07T09:54:42.740" v="25632" actId="20577"/>
          <ac:graphicFrameMkLst>
            <pc:docMk/>
            <pc:sldMk cId="1286410670" sldId="307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70410107" sldId="309"/>
        </pc:sldMkLst>
        <pc:graphicFrameChg chg="mod modGraphic">
          <ac:chgData name="sun above" userId="af778d66278731e4" providerId="LiveId" clId="{552B5A4A-72AE-459A-85B2-74401FBF69C3}" dt="2019-03-25T16:16:14.703" v="1229" actId="14734"/>
          <ac:graphicFrameMkLst>
            <pc:docMk/>
            <pc:sldMk cId="870410107" sldId="309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676727400" sldId="311"/>
        </pc:sldMkLst>
        <pc:graphicFrameChg chg="mod modGraphic">
          <ac:chgData name="sun above" userId="af778d66278731e4" providerId="LiveId" clId="{552B5A4A-72AE-459A-85B2-74401FBF69C3}" dt="2019-03-25T16:12:17.081" v="1001" actId="20577"/>
          <ac:graphicFrameMkLst>
            <pc:docMk/>
            <pc:sldMk cId="3676727400" sldId="311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443996435" sldId="316"/>
        </pc:sldMkLst>
        <pc:spChg chg="mod">
          <ac:chgData name="sun above" userId="af778d66278731e4" providerId="LiveId" clId="{552B5A4A-72AE-459A-85B2-74401FBF69C3}" dt="2019-03-31T15:08:21.798" v="7914" actId="14100"/>
          <ac:spMkLst>
            <pc:docMk/>
            <pc:sldMk cId="2443996435" sldId="316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697250903" sldId="317"/>
        </pc:sldMkLst>
        <pc:spChg chg="mod">
          <ac:chgData name="sun above" userId="af778d66278731e4" providerId="LiveId" clId="{552B5A4A-72AE-459A-85B2-74401FBF69C3}" dt="2019-04-05T16:11:37.886" v="20692" actId="207"/>
          <ac:spMkLst>
            <pc:docMk/>
            <pc:sldMk cId="1697250903" sldId="317"/>
            <ac:spMk id="7" creationId="{00000000-0000-0000-0000-000000000000}"/>
          </ac:spMkLst>
        </pc:spChg>
        <pc:spChg chg="mod">
          <ac:chgData name="sun above" userId="af778d66278731e4" providerId="LiveId" clId="{552B5A4A-72AE-459A-85B2-74401FBF69C3}" dt="2019-04-05T16:11:40.742" v="20693" actId="207"/>
          <ac:spMkLst>
            <pc:docMk/>
            <pc:sldMk cId="1697250903" sldId="317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3-25T14:54:50.162" v="55" actId="14100"/>
          <ac:spMkLst>
            <pc:docMk/>
            <pc:sldMk cId="1697250903" sldId="317"/>
            <ac:spMk id="9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043029512" sldId="318"/>
        </pc:sldMkLst>
        <pc:spChg chg="mod">
          <ac:chgData name="sun above" userId="af778d66278731e4" providerId="LiveId" clId="{552B5A4A-72AE-459A-85B2-74401FBF69C3}" dt="2019-04-04T22:59:28.478" v="13557" actId="404"/>
          <ac:spMkLst>
            <pc:docMk/>
            <pc:sldMk cId="2043029512" sldId="318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226674650" sldId="31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173493867" sldId="320"/>
        </pc:sldMkLst>
        <pc:spChg chg="mod">
          <ac:chgData name="sun above" userId="af778d66278731e4" providerId="LiveId" clId="{552B5A4A-72AE-459A-85B2-74401FBF69C3}" dt="2019-04-04T04:52:56.503" v="13033" actId="313"/>
          <ac:spMkLst>
            <pc:docMk/>
            <pc:sldMk cId="3173493867" sldId="32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22:04.637" v="24460" actId="20577"/>
          <ac:spMkLst>
            <pc:docMk/>
            <pc:sldMk cId="3173493867" sldId="320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3548716734" sldId="321"/>
        </pc:sldMkLst>
        <pc:spChg chg="mod">
          <ac:chgData name="sun above" userId="af778d66278731e4" providerId="LiveId" clId="{552B5A4A-72AE-459A-85B2-74401FBF69C3}" dt="2019-04-04T04:53:52.512" v="13049" actId="20577"/>
          <ac:spMkLst>
            <pc:docMk/>
            <pc:sldMk cId="3548716734" sldId="32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8T20:01:24.164" v="25670" actId="20577"/>
          <ac:spMkLst>
            <pc:docMk/>
            <pc:sldMk cId="3548716734" sldId="32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2303756132" sldId="322"/>
        </pc:sldMkLst>
        <pc:spChg chg="mod">
          <ac:chgData name="sun above" userId="af778d66278731e4" providerId="LiveId" clId="{552B5A4A-72AE-459A-85B2-74401FBF69C3}" dt="2019-03-31T19:52:45.321" v="8605"/>
          <ac:spMkLst>
            <pc:docMk/>
            <pc:sldMk cId="2303756132" sldId="32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2T19:14:31.386" v="12831" actId="20577"/>
          <ac:spMkLst>
            <pc:docMk/>
            <pc:sldMk cId="2303756132" sldId="322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01T05:48:14.891" v="11124" actId="1076"/>
          <ac:picMkLst>
            <pc:docMk/>
            <pc:sldMk cId="2303756132" sldId="322"/>
            <ac:picMk id="5" creationId="{50D3747F-6E92-4849-9AF4-B54A6C540C50}"/>
          </ac:picMkLst>
        </pc:picChg>
        <pc:picChg chg="add mod">
          <ac:chgData name="sun above" userId="af778d66278731e4" providerId="LiveId" clId="{552B5A4A-72AE-459A-85B2-74401FBF69C3}" dt="2019-04-01T05:49:49.040" v="11132" actId="1076"/>
          <ac:picMkLst>
            <pc:docMk/>
            <pc:sldMk cId="2303756132" sldId="322"/>
            <ac:picMk id="8" creationId="{2FED7EC2-1F5F-4A2D-805C-497113AA2731}"/>
          </ac:picMkLst>
        </pc:picChg>
        <pc:picChg chg="add del">
          <ac:chgData name="sun above" userId="af778d66278731e4" providerId="LiveId" clId="{552B5A4A-72AE-459A-85B2-74401FBF69C3}" dt="2019-04-01T05:39:49.640" v="10994"/>
          <ac:picMkLst>
            <pc:docMk/>
            <pc:sldMk cId="2303756132" sldId="322"/>
            <ac:picMk id="1026" creationId="{96ED592B-AFBF-430B-B254-90D5BF5DFEC6}"/>
          </ac:picMkLst>
        </pc:picChg>
        <pc:picChg chg="add del mod">
          <ac:chgData name="sun above" userId="af778d66278731e4" providerId="LiveId" clId="{552B5A4A-72AE-459A-85B2-74401FBF69C3}" dt="2019-03-29T22:22:26.725" v="5046"/>
          <ac:picMkLst>
            <pc:docMk/>
            <pc:sldMk cId="2303756132" sldId="322"/>
            <ac:picMk id="1026" creationId="{CA96D3E4-31E7-4CA6-9EEE-081381E62450}"/>
          </ac:picMkLst>
        </pc:picChg>
        <pc:picChg chg="add del mod">
          <ac:chgData name="sun above" userId="af778d66278731e4" providerId="LiveId" clId="{552B5A4A-72AE-459A-85B2-74401FBF69C3}" dt="2019-04-01T05:49:36.203" v="11126" actId="478"/>
          <ac:picMkLst>
            <pc:docMk/>
            <pc:sldMk cId="2303756132" sldId="322"/>
            <ac:picMk id="1028" creationId="{B31649D1-B52C-44F4-84CE-FBCD67F89529}"/>
          </ac:picMkLst>
        </pc:pic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1684790575" sldId="323"/>
        </pc:sldMkLst>
        <pc:spChg chg="mod">
          <ac:chgData name="sun above" userId="af778d66278731e4" providerId="LiveId" clId="{552B5A4A-72AE-459A-85B2-74401FBF69C3}" dt="2019-04-04T23:03:45.623" v="13640"/>
          <ac:spMkLst>
            <pc:docMk/>
            <pc:sldMk cId="1684790575" sldId="32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2T19:15:44.539" v="12873" actId="20577"/>
          <ac:spMkLst>
            <pc:docMk/>
            <pc:sldMk cId="1684790575" sldId="323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01T05:51:19.934" v="11139" actId="1076"/>
          <ac:picMkLst>
            <pc:docMk/>
            <pc:sldMk cId="1684790575" sldId="323"/>
            <ac:picMk id="8" creationId="{09FBB32E-2AA2-45D2-9B37-695651612488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353465830" sldId="324"/>
        </pc:sldMkLst>
        <pc:spChg chg="mod">
          <ac:chgData name="sun above" userId="af778d66278731e4" providerId="LiveId" clId="{552B5A4A-72AE-459A-85B2-74401FBF69C3}" dt="2019-03-31T19:54:02.257" v="8639"/>
          <ac:spMkLst>
            <pc:docMk/>
            <pc:sldMk cId="1353465830" sldId="32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8T20:05:00.898" v="25783" actId="20577"/>
          <ac:spMkLst>
            <pc:docMk/>
            <pc:sldMk cId="1353465830" sldId="324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12T00:07:14.494" v="26315" actId="403"/>
        <pc:sldMkLst>
          <pc:docMk/>
          <pc:sldMk cId="2452963452" sldId="325"/>
        </pc:sldMkLst>
        <pc:spChg chg="mod">
          <ac:chgData name="sun above" userId="af778d66278731e4" providerId="LiveId" clId="{552B5A4A-72AE-459A-85B2-74401FBF69C3}" dt="2019-04-12T00:07:14.494" v="26315" actId="403"/>
          <ac:spMkLst>
            <pc:docMk/>
            <pc:sldMk cId="2452963452" sldId="32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3:51:28.110" v="10279" actId="6549"/>
          <ac:spMkLst>
            <pc:docMk/>
            <pc:sldMk cId="2452963452" sldId="32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40440974" sldId="326"/>
        </pc:sldMkLst>
        <pc:spChg chg="mod">
          <ac:chgData name="sun above" userId="af778d66278731e4" providerId="LiveId" clId="{552B5A4A-72AE-459A-85B2-74401FBF69C3}" dt="2019-04-02T19:04:37.004" v="12761" actId="20577"/>
          <ac:spMkLst>
            <pc:docMk/>
            <pc:sldMk cId="340440974" sldId="326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4T04:50:46.012" v="12976" actId="6549"/>
          <ac:graphicFrameMkLst>
            <pc:docMk/>
            <pc:sldMk cId="340440974" sldId="326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12T00:01:49.785" v="26266" actId="6549"/>
        <pc:sldMkLst>
          <pc:docMk/>
          <pc:sldMk cId="1167726987" sldId="327"/>
        </pc:sldMkLst>
        <pc:spChg chg="mod">
          <ac:chgData name="sun above" userId="af778d66278731e4" providerId="LiveId" clId="{552B5A4A-72AE-459A-85B2-74401FBF69C3}" dt="2019-04-02T19:04:42.615" v="12766" actId="20577"/>
          <ac:spMkLst>
            <pc:docMk/>
            <pc:sldMk cId="1167726987" sldId="327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12T00:01:49.785" v="26266" actId="6549"/>
          <ac:graphicFrameMkLst>
            <pc:docMk/>
            <pc:sldMk cId="1167726987" sldId="327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5599659" sldId="328"/>
        </pc:sldMkLst>
        <pc:spChg chg="mod">
          <ac:chgData name="sun above" userId="af778d66278731e4" providerId="LiveId" clId="{552B5A4A-72AE-459A-85B2-74401FBF69C3}" dt="2019-04-02T19:04:48.622" v="12773" actId="20577"/>
          <ac:spMkLst>
            <pc:docMk/>
            <pc:sldMk cId="15599659" sldId="32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9T22:44:09.396" v="5730" actId="1076"/>
          <ac:spMkLst>
            <pc:docMk/>
            <pc:sldMk cId="15599659" sldId="328"/>
            <ac:spMk id="3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5T15:17:04.133" v="18598" actId="6549"/>
          <ac:graphicFrameMkLst>
            <pc:docMk/>
            <pc:sldMk cId="15599659" sldId="328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714525038" sldId="330"/>
        </pc:sldMkLst>
        <pc:spChg chg="mod">
          <ac:chgData name="sun above" userId="af778d66278731e4" providerId="LiveId" clId="{552B5A4A-72AE-459A-85B2-74401FBF69C3}" dt="2019-04-02T19:05:03.577" v="12795" actId="20577"/>
          <ac:spMkLst>
            <pc:docMk/>
            <pc:sldMk cId="714525038" sldId="330"/>
            <ac:spMk id="2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4-05T16:18:00.635" v="20730" actId="6549"/>
          <ac:graphicFrameMkLst>
            <pc:docMk/>
            <pc:sldMk cId="714525038" sldId="330"/>
            <ac:graphicFrameMk id="8" creationId="{00000000-0000-0000-0000-000000000000}"/>
          </ac:graphicFrameMkLst>
        </pc:graphicFrameChg>
      </pc:sldChg>
      <pc:sldChg chg="modSp ord modTransition">
        <pc:chgData name="sun above" userId="af778d66278731e4" providerId="LiveId" clId="{552B5A4A-72AE-459A-85B2-74401FBF69C3}" dt="2019-04-12T00:03:16.435" v="26273" actId="20577"/>
        <pc:sldMkLst>
          <pc:docMk/>
          <pc:sldMk cId="1900250442" sldId="331"/>
        </pc:sldMkLst>
        <pc:spChg chg="mod">
          <ac:chgData name="sun above" userId="af778d66278731e4" providerId="LiveId" clId="{552B5A4A-72AE-459A-85B2-74401FBF69C3}" dt="2019-04-12T00:03:16.435" v="26273" actId="20577"/>
          <ac:spMkLst>
            <pc:docMk/>
            <pc:sldMk cId="1900250442" sldId="33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3:25:48.131" v="15951"/>
          <ac:spMkLst>
            <pc:docMk/>
            <pc:sldMk cId="1900250442" sldId="331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3-31T19:57:57.828" v="8744" actId="20577"/>
          <ac:spMkLst>
            <pc:docMk/>
            <pc:sldMk cId="1900250442" sldId="331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045624807" sldId="332"/>
        </pc:sldMkLst>
        <pc:spChg chg="mod">
          <ac:chgData name="sun above" userId="af778d66278731e4" providerId="LiveId" clId="{552B5A4A-72AE-459A-85B2-74401FBF69C3}" dt="2019-04-05T13:26:52.239" v="15960"/>
          <ac:spMkLst>
            <pc:docMk/>
            <pc:sldMk cId="4045624807" sldId="33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0:55:59.883" v="9823" actId="20577"/>
          <ac:spMkLst>
            <pc:docMk/>
            <pc:sldMk cId="4045624807" sldId="33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09931082" sldId="333"/>
        </pc:sldMkLst>
        <pc:spChg chg="mod">
          <ac:chgData name="sun above" userId="af778d66278731e4" providerId="LiveId" clId="{552B5A4A-72AE-459A-85B2-74401FBF69C3}" dt="2019-03-31T20:04:47.474" v="8998"/>
          <ac:spMkLst>
            <pc:docMk/>
            <pc:sldMk cId="2609931082" sldId="33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3:29:53.040" v="16109" actId="20577"/>
          <ac:spMkLst>
            <pc:docMk/>
            <pc:sldMk cId="2609931082" sldId="333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16:11:51.716" v="20694" actId="207"/>
          <ac:spMkLst>
            <pc:docMk/>
            <pc:sldMk cId="2609931082" sldId="333"/>
            <ac:spMk id="7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959286194" sldId="335"/>
        </pc:sldMkLst>
        <pc:spChg chg="mod">
          <ac:chgData name="sun above" userId="af778d66278731e4" providerId="LiveId" clId="{552B5A4A-72AE-459A-85B2-74401FBF69C3}" dt="2019-04-01T06:20:43.908" v="11914"/>
          <ac:spMkLst>
            <pc:docMk/>
            <pc:sldMk cId="3959286194" sldId="33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4T04:40:51.217" v="12908" actId="27636"/>
          <ac:spMkLst>
            <pc:docMk/>
            <pc:sldMk cId="3959286194" sldId="335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1T06:21:27.698" v="11917" actId="478"/>
          <ac:spMkLst>
            <pc:docMk/>
            <pc:sldMk cId="3959286194" sldId="335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4T23:05:43.530" v="13712" actId="14100"/>
          <ac:spMkLst>
            <pc:docMk/>
            <pc:sldMk cId="3959286194" sldId="335"/>
            <ac:spMk id="9" creationId="{932D3657-3F96-4422-9ACE-AB5CEA65F13D}"/>
          </ac:spMkLst>
        </pc:spChg>
        <pc:graphicFrameChg chg="add mod modGraphic">
          <ac:chgData name="sun above" userId="af778d66278731e4" providerId="LiveId" clId="{552B5A4A-72AE-459A-85B2-74401FBF69C3}" dt="2019-04-04T23:06:02.253" v="13716" actId="14100"/>
          <ac:graphicFrameMkLst>
            <pc:docMk/>
            <pc:sldMk cId="3959286194" sldId="335"/>
            <ac:graphicFrameMk id="10" creationId="{C0363444-DAA0-42AC-87DB-AF6FF98E3825}"/>
          </ac:graphicFrameMkLst>
        </pc:graphicFrameChg>
      </pc:sldChg>
      <pc:sldChg chg="modSp modTransition">
        <pc:chgData name="sun above" userId="af778d66278731e4" providerId="LiveId" clId="{552B5A4A-72AE-459A-85B2-74401FBF69C3}" dt="2019-04-12T00:07:51.698" v="26317" actId="20577"/>
        <pc:sldMkLst>
          <pc:docMk/>
          <pc:sldMk cId="902935105" sldId="336"/>
        </pc:sldMkLst>
        <pc:spChg chg="mod">
          <ac:chgData name="sun above" userId="af778d66278731e4" providerId="LiveId" clId="{552B5A4A-72AE-459A-85B2-74401FBF69C3}" dt="2019-04-01T06:26:07.857" v="12074"/>
          <ac:spMkLst>
            <pc:docMk/>
            <pc:sldMk cId="902935105" sldId="33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2T00:07:51.698" v="26317" actId="20577"/>
          <ac:spMkLst>
            <pc:docMk/>
            <pc:sldMk cId="902935105" sldId="336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2456728711" sldId="338"/>
        </pc:sldMkLst>
        <pc:spChg chg="mod">
          <ac:chgData name="sun above" userId="af778d66278731e4" providerId="LiveId" clId="{552B5A4A-72AE-459A-85B2-74401FBF69C3}" dt="2019-04-05T13:31:27.510" v="16138" actId="20577"/>
          <ac:spMkLst>
            <pc:docMk/>
            <pc:sldMk cId="2456728711" sldId="338"/>
            <ac:spMk id="2" creationId="{00000000-0000-0000-0000-000000000000}"/>
          </ac:spMkLst>
        </pc:spChg>
        <pc:spChg chg="add del mod">
          <ac:chgData name="sun above" userId="af778d66278731e4" providerId="LiveId" clId="{552B5A4A-72AE-459A-85B2-74401FBF69C3}" dt="2019-04-04T23:51:43.922" v="15545"/>
          <ac:spMkLst>
            <pc:docMk/>
            <pc:sldMk cId="2456728711" sldId="338"/>
            <ac:spMk id="7" creationId="{086A9079-44AE-4A50-8223-D29733D6E9F1}"/>
          </ac:spMkLst>
        </pc:spChg>
        <pc:spChg chg="mod">
          <ac:chgData name="sun above" userId="af778d66278731e4" providerId="LiveId" clId="{552B5A4A-72AE-459A-85B2-74401FBF69C3}" dt="2019-04-05T13:57:22.457" v="17538" actId="113"/>
          <ac:spMkLst>
            <pc:docMk/>
            <pc:sldMk cId="2456728711" sldId="338"/>
            <ac:spMk id="9" creationId="{00000000-0000-0000-0000-000000000000}"/>
          </ac:spMkLst>
        </pc:spChg>
      </pc:sldChg>
      <pc:sldChg chg="addSp delSp modSp ord modTransition">
        <pc:chgData name="sun above" userId="af778d66278731e4" providerId="LiveId" clId="{552B5A4A-72AE-459A-85B2-74401FBF69C3}" dt="2019-04-12T13:36:42.212" v="26788" actId="1076"/>
        <pc:sldMkLst>
          <pc:docMk/>
          <pc:sldMk cId="1261499584" sldId="339"/>
        </pc:sldMkLst>
        <pc:spChg chg="mod">
          <ac:chgData name="sun above" userId="af778d66278731e4" providerId="LiveId" clId="{552B5A4A-72AE-459A-85B2-74401FBF69C3}" dt="2019-04-04T23:41:35.408" v="15097" actId="20577"/>
          <ac:spMkLst>
            <pc:docMk/>
            <pc:sldMk cId="1261499584" sldId="339"/>
            <ac:spMk id="2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3:53:19.192" v="15568" actId="478"/>
          <ac:spMkLst>
            <pc:docMk/>
            <pc:sldMk cId="1261499584" sldId="339"/>
            <ac:spMk id="3" creationId="{00000000-0000-0000-0000-00000000000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" creationId="{215D719E-A9E7-47EF-A66E-411F5A2ED2B8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5" creationId="{5E120167-1C44-4F7D-970E-D84C3DAAE0F0}"/>
          </ac:spMkLst>
        </pc:spChg>
        <pc:spChg chg="del ord">
          <ac:chgData name="sun above" userId="af778d66278731e4" providerId="LiveId" clId="{552B5A4A-72AE-459A-85B2-74401FBF69C3}" dt="2019-04-04T23:49:31.748" v="15496" actId="478"/>
          <ac:spMkLst>
            <pc:docMk/>
            <pc:sldMk cId="1261499584" sldId="339"/>
            <ac:spMk id="7" creationId="{00000000-0000-0000-0000-00000000000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9" creationId="{66BBB466-8BC8-4589-AA29-940E3F98ED47}"/>
          </ac:spMkLst>
        </pc:spChg>
        <pc:spChg chg="add del mod">
          <ac:chgData name="sun above" userId="af778d66278731e4" providerId="LiveId" clId="{552B5A4A-72AE-459A-85B2-74401FBF69C3}" dt="2019-04-04T23:53:26.981" v="15571" actId="478"/>
          <ac:spMkLst>
            <pc:docMk/>
            <pc:sldMk cId="1261499584" sldId="339"/>
            <ac:spMk id="9" creationId="{D68C8A1B-6A14-495C-BF67-2041B930AFDD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0" creationId="{52B7E17B-8B1C-46CB-965E-2DF21360A3B9}"/>
          </ac:spMkLst>
        </pc:spChg>
        <pc:spChg chg="add del mod">
          <ac:chgData name="sun above" userId="af778d66278731e4" providerId="LiveId" clId="{552B5A4A-72AE-459A-85B2-74401FBF69C3}" dt="2019-04-04T23:53:21.788" v="15569"/>
          <ac:spMkLst>
            <pc:docMk/>
            <pc:sldMk cId="1261499584" sldId="339"/>
            <ac:spMk id="10" creationId="{DD4D9F1A-53A5-4E00-8B1D-0F43695B8B97}"/>
          </ac:spMkLst>
        </pc:spChg>
        <pc:spChg chg="add mod">
          <ac:chgData name="sun above" userId="af778d66278731e4" providerId="LiveId" clId="{552B5A4A-72AE-459A-85B2-74401FBF69C3}" dt="2019-04-12T13:34:54.067" v="26750" actId="27636"/>
          <ac:spMkLst>
            <pc:docMk/>
            <pc:sldMk cId="1261499584" sldId="339"/>
            <ac:spMk id="11" creationId="{6B522A59-3ED0-4563-82F1-8F8DEDAB6663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2" creationId="{1ABB5D54-92BE-4584-91B9-C200B344DE2B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3" creationId="{AB20B017-7B5F-49D3-BF9E-C81B6378C506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4" creationId="{80DF92EE-A68A-435B-9C90-D7F1723CDCA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5" creationId="{7EA2CD2B-8D2E-4D2A-A3ED-68D6EF52C944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6" creationId="{2E5AFBC4-0754-4D38-8E78-1CAA1848FD07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7" creationId="{A0FBC16D-9644-4D93-8AE9-84FB8906CB39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8" creationId="{8819122A-7934-4208-B408-509000499755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9" creationId="{B3B84035-F13A-497B-AE22-25429A8A6214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20" creationId="{6FE64661-0634-4EFA-BD74-F4E2A8FE6998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1" creationId="{F0DF9292-4B7F-4426-AE54-62636D62ED10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2" creationId="{5259FD03-BD96-4E89-9E41-CEE30EC3470F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3" creationId="{BADE2FB8-8025-4D3F-8F1C-9B1B5B243C2B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4" creationId="{561AB4BA-A799-425E-ACBB-34D45FD7FA06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5" creationId="{76A16995-F1E0-4013-96DD-A7E728B0842D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6" creationId="{7369E92F-462D-43FF-B834-A49FBB6DBFF2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7" creationId="{96B15A5B-EDE9-4134-97BF-5D24EC59A1CF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8" creationId="{F09D350B-7DDD-4203-971D-7AE35DA73CEF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29" creationId="{CE37C43F-8A1D-4E6F-9EB0-FCC47EB2583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0" creationId="{CD5CF11F-3A86-46BC-9F83-C287CF19B049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5" creationId="{C62CCB8E-D82B-43BB-97AE-8967A32091B2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36" creationId="{2DA03745-6AFB-4BCD-AF45-1714B306DF06}"/>
          </ac:spMkLst>
        </pc:spChg>
        <pc:spChg chg="add mod">
          <ac:chgData name="sun above" userId="af778d66278731e4" providerId="LiveId" clId="{552B5A4A-72AE-459A-85B2-74401FBF69C3}" dt="2019-04-12T13:31:58.925" v="26719" actId="1076"/>
          <ac:spMkLst>
            <pc:docMk/>
            <pc:sldMk cId="1261499584" sldId="339"/>
            <ac:spMk id="45" creationId="{0947612E-558F-4C8A-B4F3-9C9E01FE086A}"/>
          </ac:spMkLst>
        </pc:spChg>
        <pc:spChg chg="add mod topLvl">
          <ac:chgData name="sun above" userId="af778d66278731e4" providerId="LiveId" clId="{552B5A4A-72AE-459A-85B2-74401FBF69C3}" dt="2019-04-12T13:36:42.212" v="26788" actId="1076"/>
          <ac:spMkLst>
            <pc:docMk/>
            <pc:sldMk cId="1261499584" sldId="339"/>
            <ac:spMk id="46" creationId="{8F0DBC88-6A3C-488D-B20E-387B1F6317E9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48" creationId="{5E3541C2-E0C7-4642-9118-BF2A0A2DC19B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49" creationId="{D1EF547D-E1E1-4E86-A372-4858EEDCCCC7}"/>
          </ac:spMkLst>
        </pc:spChg>
        <pc:spChg chg="add mod topLvl">
          <ac:chgData name="sun above" userId="af778d66278731e4" providerId="LiveId" clId="{552B5A4A-72AE-459A-85B2-74401FBF69C3}" dt="2019-04-12T13:36:11.664" v="26785" actId="1076"/>
          <ac:spMkLst>
            <pc:docMk/>
            <pc:sldMk cId="1261499584" sldId="339"/>
            <ac:spMk id="54" creationId="{548FC946-9E84-4E7A-B258-7ACFFA946518}"/>
          </ac:spMkLst>
        </pc:spChg>
        <pc:grpChg chg="add del mod">
          <ac:chgData name="sun above" userId="af778d66278731e4" providerId="LiveId" clId="{552B5A4A-72AE-459A-85B2-74401FBF69C3}" dt="2019-04-12T13:31:04.519" v="26708" actId="165"/>
          <ac:grpSpMkLst>
            <pc:docMk/>
            <pc:sldMk cId="1261499584" sldId="339"/>
            <ac:grpSpMk id="55" creationId="{5A8952F5-0E3C-4284-BF9B-FDCD890C57FA}"/>
          </ac:grpSpMkLst>
        </pc:grp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31" creationId="{D01877DF-C4F9-4FD3-B1D2-949CBAF75DE2}"/>
          </ac:cxnSpMkLst>
        </pc:cxnChg>
        <pc:cxnChg chg="add mod topLvl">
          <ac:chgData name="sun above" userId="af778d66278731e4" providerId="LiveId" clId="{552B5A4A-72AE-459A-85B2-74401FBF69C3}" dt="2019-04-12T13:35:42.266" v="26774" actId="1035"/>
          <ac:cxnSpMkLst>
            <pc:docMk/>
            <pc:sldMk cId="1261499584" sldId="339"/>
            <ac:cxnSpMk id="37" creationId="{D1FFC577-D0C1-4DA3-96E4-28E7F458AE67}"/>
          </ac:cxnSpMkLst>
        </pc:cxn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41" creationId="{397ADD6B-FE8A-4ABA-BA6F-2D892A02E7EF}"/>
          </ac:cxnSpMkLst>
        </pc:cxnChg>
        <pc:cxnChg chg="add mod">
          <ac:chgData name="sun above" userId="af778d66278731e4" providerId="LiveId" clId="{552B5A4A-72AE-459A-85B2-74401FBF69C3}" dt="2019-04-12T13:35:42.266" v="26774" actId="1035"/>
          <ac:cxnSpMkLst>
            <pc:docMk/>
            <pc:sldMk cId="1261499584" sldId="339"/>
            <ac:cxnSpMk id="47" creationId="{FA7286B8-6529-4731-BA37-2AD18F3DCA63}"/>
          </ac:cxnSpMkLst>
        </pc:cxn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51" creationId="{DB435455-7F2B-45FD-BA05-F0113D8F8107}"/>
          </ac:cxnSpMkLst>
        </pc:cxn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2861710220" sldId="340"/>
        </pc:sldMkLst>
        <pc:spChg chg="mod">
          <ac:chgData name="sun above" userId="af778d66278731e4" providerId="LiveId" clId="{552B5A4A-72AE-459A-85B2-74401FBF69C3}" dt="2019-04-04T23:55:52.845" v="15617"/>
          <ac:spMkLst>
            <pc:docMk/>
            <pc:sldMk cId="2861710220" sldId="340"/>
            <ac:spMk id="2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3:57:01.160" v="17530" actId="6549"/>
          <ac:spMkLst>
            <pc:docMk/>
            <pc:sldMk cId="2861710220" sldId="340"/>
            <ac:spMk id="5" creationId="{E463930F-8D21-4FAF-A79C-6C8D4980C4FB}"/>
          </ac:spMkLst>
        </pc:spChg>
        <pc:spChg chg="mod">
          <ac:chgData name="sun above" userId="af778d66278731e4" providerId="LiveId" clId="{552B5A4A-72AE-459A-85B2-74401FBF69C3}" dt="2019-04-05T15:19:27.575" v="18655" actId="20577"/>
          <ac:spMkLst>
            <pc:docMk/>
            <pc:sldMk cId="2861710220" sldId="340"/>
            <ac:spMk id="9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5-31T21:50:33.262" v="34128" actId="27636"/>
        <pc:sldMkLst>
          <pc:docMk/>
          <pc:sldMk cId="766625183" sldId="341"/>
        </pc:sldMkLst>
        <pc:spChg chg="mod">
          <ac:chgData name="sun above" userId="af778d66278731e4" providerId="LiveId" clId="{552B5A4A-72AE-459A-85B2-74401FBF69C3}" dt="2019-04-05T21:18:19.815" v="20949" actId="20577"/>
          <ac:spMkLst>
            <pc:docMk/>
            <pc:sldMk cId="766625183" sldId="341"/>
            <ac:spMk id="2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4:25:39.278" v="18068" actId="1076"/>
          <ac:spMkLst>
            <pc:docMk/>
            <pc:sldMk cId="766625183" sldId="341"/>
            <ac:spMk id="7" creationId="{7532D9C1-6C25-4D2E-9EBC-9DE7E8141E7F}"/>
          </ac:spMkLst>
        </pc:spChg>
        <pc:spChg chg="mod">
          <ac:chgData name="sun above" userId="af778d66278731e4" providerId="LiveId" clId="{552B5A4A-72AE-459A-85B2-74401FBF69C3}" dt="2019-05-31T21:50:33.262" v="34128" actId="27636"/>
          <ac:spMkLst>
            <pc:docMk/>
            <pc:sldMk cId="766625183" sldId="341"/>
            <ac:spMk id="9" creationId="{00000000-0000-0000-0000-000000000000}"/>
          </ac:spMkLst>
        </pc:spChg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445456601" sldId="343"/>
        </pc:sldMkLst>
        <pc:spChg chg="mod">
          <ac:chgData name="sun above" userId="af778d66278731e4" providerId="LiveId" clId="{552B5A4A-72AE-459A-85B2-74401FBF69C3}" dt="2019-04-07T09:55:02.005" v="25634" actId="27636"/>
          <ac:spMkLst>
            <pc:docMk/>
            <pc:sldMk cId="445456601" sldId="343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7T09:55:13.997" v="25638" actId="1076"/>
          <ac:picMkLst>
            <pc:docMk/>
            <pc:sldMk cId="445456601" sldId="343"/>
            <ac:picMk id="1032" creationId="{00000000-0000-0000-0000-000000000000}"/>
          </ac:picMkLst>
        </pc:picChg>
        <pc:picChg chg="mod">
          <ac:chgData name="sun above" userId="af778d66278731e4" providerId="LiveId" clId="{552B5A4A-72AE-459A-85B2-74401FBF69C3}" dt="2019-04-07T09:55:12.646" v="25637" actId="1076"/>
          <ac:picMkLst>
            <pc:docMk/>
            <pc:sldMk cId="445456601" sldId="343"/>
            <ac:picMk id="1042" creationId="{00000000-0000-0000-0000-000000000000}"/>
          </ac:picMkLst>
        </pc:picChg>
        <pc:picChg chg="mod">
          <ac:chgData name="sun above" userId="af778d66278731e4" providerId="LiveId" clId="{552B5A4A-72AE-459A-85B2-74401FBF69C3}" dt="2019-04-07T09:55:17.240" v="25639" actId="1076"/>
          <ac:picMkLst>
            <pc:docMk/>
            <pc:sldMk cId="445456601" sldId="343"/>
            <ac:picMk id="1044" creationId="{00000000-0000-0000-0000-000000000000}"/>
          </ac:picMkLst>
        </pc:picChg>
        <pc:picChg chg="del">
          <ac:chgData name="sun above" userId="af778d66278731e4" providerId="LiveId" clId="{552B5A4A-72AE-459A-85B2-74401FBF69C3}" dt="2019-04-07T09:55:08.285" v="25635" actId="478"/>
          <ac:picMkLst>
            <pc:docMk/>
            <pc:sldMk cId="445456601" sldId="343"/>
            <ac:picMk id="1050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867330515" sldId="344"/>
        </pc:sldMkLst>
        <pc:spChg chg="mod">
          <ac:chgData name="sun above" userId="af778d66278731e4" providerId="LiveId" clId="{552B5A4A-72AE-459A-85B2-74401FBF69C3}" dt="2019-03-26T13:12:53.843" v="2967" actId="20577"/>
          <ac:spMkLst>
            <pc:docMk/>
            <pc:sldMk cId="3867330515" sldId="34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6T13:13:49.287" v="3050" actId="20577"/>
          <ac:spMkLst>
            <pc:docMk/>
            <pc:sldMk cId="3867330515" sldId="344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535367365" sldId="345"/>
        </pc:sldMkLst>
        <pc:spChg chg="mod">
          <ac:chgData name="sun above" userId="af778d66278731e4" providerId="LiveId" clId="{552B5A4A-72AE-459A-85B2-74401FBF69C3}" dt="2019-04-05T21:40:34.783" v="21912" actId="20577"/>
          <ac:spMkLst>
            <pc:docMk/>
            <pc:sldMk cId="3535367365" sldId="34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6:22:13.347" v="20819" actId="27636"/>
          <ac:spMkLst>
            <pc:docMk/>
            <pc:sldMk cId="3535367365" sldId="345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5T14:34:37.419" v="18184" actId="478"/>
          <ac:spMkLst>
            <pc:docMk/>
            <pc:sldMk cId="3535367365" sldId="345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6:12:04.692" v="20696" actId="207"/>
          <ac:spMkLst>
            <pc:docMk/>
            <pc:sldMk cId="3535367365" sldId="345"/>
            <ac:spMk id="9" creationId="{909777D1-9218-42D0-8B2D-EA258CA3691D}"/>
          </ac:spMkLst>
        </pc:spChg>
      </pc:sldChg>
      <pc:sldChg chg="addSp delSp modSp modTransition">
        <pc:chgData name="sun above" userId="af778d66278731e4" providerId="LiveId" clId="{552B5A4A-72AE-459A-85B2-74401FBF69C3}" dt="2019-04-13T21:46:53.686" v="26797"/>
        <pc:sldMkLst>
          <pc:docMk/>
          <pc:sldMk cId="320824330" sldId="346"/>
        </pc:sldMkLst>
        <pc:spChg chg="mod">
          <ac:chgData name="sun above" userId="af778d66278731e4" providerId="LiveId" clId="{552B5A4A-72AE-459A-85B2-74401FBF69C3}" dt="2019-04-05T15:39:25.663" v="19491" actId="20577"/>
          <ac:spMkLst>
            <pc:docMk/>
            <pc:sldMk cId="320824330" sldId="34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6:23:16.980" v="20880" actId="20577"/>
          <ac:spMkLst>
            <pc:docMk/>
            <pc:sldMk cId="320824330" sldId="346"/>
            <ac:spMk id="3" creationId="{00000000-0000-0000-0000-000000000000}"/>
          </ac:spMkLst>
        </pc:spChg>
        <pc:spChg chg="add del mod">
          <ac:chgData name="sun above" userId="af778d66278731e4" providerId="LiveId" clId="{552B5A4A-72AE-459A-85B2-74401FBF69C3}" dt="2019-04-05T15:37:12.338" v="19472"/>
          <ac:spMkLst>
            <pc:docMk/>
            <pc:sldMk cId="320824330" sldId="346"/>
            <ac:spMk id="5" creationId="{6CC79689-D279-4C0B-9B0F-CAEEAE1EE5D1}"/>
          </ac:spMkLst>
        </pc:spChg>
        <pc:spChg chg="add mod">
          <ac:chgData name="sun above" userId="af778d66278731e4" providerId="LiveId" clId="{552B5A4A-72AE-459A-85B2-74401FBF69C3}" dt="2019-04-13T21:46:53.686" v="26797"/>
          <ac:spMkLst>
            <pc:docMk/>
            <pc:sldMk cId="320824330" sldId="346"/>
            <ac:spMk id="8" creationId="{BDC180AF-1A48-4007-8AC5-FF9053D0DCF7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38360113" sldId="349"/>
        </pc:sldMkLst>
        <pc:spChg chg="mod">
          <ac:chgData name="sun above" userId="af778d66278731e4" providerId="LiveId" clId="{552B5A4A-72AE-459A-85B2-74401FBF69C3}" dt="2019-04-05T15:46:13.476" v="19550" actId="20577"/>
          <ac:spMkLst>
            <pc:docMk/>
            <pc:sldMk cId="2638360113" sldId="34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5:59:46.287" v="20215" actId="6549"/>
          <ac:spMkLst>
            <pc:docMk/>
            <pc:sldMk cId="2638360113" sldId="349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1742851963" sldId="350"/>
        </pc:sldMkLst>
        <pc:spChg chg="mod">
          <ac:chgData name="sun above" userId="af778d66278731e4" providerId="LiveId" clId="{552B5A4A-72AE-459A-85B2-74401FBF69C3}" dt="2019-04-05T16:00:45.806" v="20260" actId="6549"/>
          <ac:spMkLst>
            <pc:docMk/>
            <pc:sldMk cId="1742851963" sldId="35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09:06.103" v="20945" actId="20577"/>
          <ac:spMkLst>
            <pc:docMk/>
            <pc:sldMk cId="1742851963" sldId="350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16:52:56.748" v="20942" actId="14100"/>
          <ac:spMkLst>
            <pc:docMk/>
            <pc:sldMk cId="1742851963" sldId="350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6:10:30.687" v="20691" actId="1076"/>
          <ac:spMkLst>
            <pc:docMk/>
            <pc:sldMk cId="1742851963" sldId="350"/>
            <ac:spMk id="9" creationId="{B86F2A0A-9AFE-4064-95FC-174C80B8F828}"/>
          </ac:spMkLst>
        </pc:spChg>
      </pc:sldChg>
      <pc:sldChg chg="modSp modTransition">
        <pc:chgData name="sun above" userId="af778d66278731e4" providerId="LiveId" clId="{552B5A4A-72AE-459A-85B2-74401FBF69C3}" dt="2019-04-12T01:02:27.394" v="26598" actId="20577"/>
        <pc:sldMkLst>
          <pc:docMk/>
          <pc:sldMk cId="890072062" sldId="351"/>
        </pc:sldMkLst>
        <pc:spChg chg="mod">
          <ac:chgData name="sun above" userId="af778d66278731e4" providerId="LiveId" clId="{552B5A4A-72AE-459A-85B2-74401FBF69C3}" dt="2019-04-12T01:02:27.394" v="26598" actId="20577"/>
          <ac:spMkLst>
            <pc:docMk/>
            <pc:sldMk cId="890072062" sldId="35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27:32.786" v="21542" actId="27636"/>
          <ac:spMkLst>
            <pc:docMk/>
            <pc:sldMk cId="890072062" sldId="35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76038467" sldId="354"/>
        </pc:sldMkLst>
        <pc:spChg chg="mod">
          <ac:chgData name="sun above" userId="af778d66278731e4" providerId="LiveId" clId="{552B5A4A-72AE-459A-85B2-74401FBF69C3}" dt="2019-04-05T21:53:16.059" v="22444" actId="20577"/>
          <ac:spMkLst>
            <pc:docMk/>
            <pc:sldMk cId="176038467" sldId="35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49:49.815" v="22272" actId="14100"/>
          <ac:spMkLst>
            <pc:docMk/>
            <pc:sldMk cId="176038467" sldId="354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5T21:48:48.665" v="22222" actId="478"/>
          <ac:spMkLst>
            <pc:docMk/>
            <pc:sldMk cId="176038467" sldId="354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21:50:48.707" v="22282"/>
          <ac:spMkLst>
            <pc:docMk/>
            <pc:sldMk cId="176038467" sldId="354"/>
            <ac:spMk id="9" creationId="{992C9D57-3CF6-4380-A4F7-AA7C0E95BC51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700398806" sldId="355"/>
        </pc:sldMkLst>
        <pc:spChg chg="mod">
          <ac:chgData name="sun above" userId="af778d66278731e4" providerId="LiveId" clId="{552B5A4A-72AE-459A-85B2-74401FBF69C3}" dt="2019-04-05T21:51:22.289" v="22295"/>
          <ac:spMkLst>
            <pc:docMk/>
            <pc:sldMk cId="700398806" sldId="35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52:45.279" v="22441" actId="6549"/>
          <ac:spMkLst>
            <pc:docMk/>
            <pc:sldMk cId="700398806" sldId="35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2T01:21:25.676" v="29705"/>
        <pc:sldMkLst>
          <pc:docMk/>
          <pc:sldMk cId="1591310373" sldId="360"/>
        </pc:sldMkLst>
        <pc:spChg chg="mod">
          <ac:chgData name="sun above" userId="af778d66278731e4" providerId="LiveId" clId="{552B5A4A-72AE-459A-85B2-74401FBF69C3}" dt="2019-05-12T00:23:14.433" v="29570"/>
          <ac:spMkLst>
            <pc:docMk/>
            <pc:sldMk cId="1591310373" sldId="36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1:21:25.676" v="29705"/>
          <ac:spMkLst>
            <pc:docMk/>
            <pc:sldMk cId="1591310373" sldId="36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09747984" sldId="362"/>
        </pc:sldMkLst>
        <pc:spChg chg="mod">
          <ac:chgData name="sun above" userId="af778d66278731e4" providerId="LiveId" clId="{552B5A4A-72AE-459A-85B2-74401FBF69C3}" dt="2019-04-02T19:04:54.108" v="12781" actId="20577"/>
          <ac:spMkLst>
            <pc:docMk/>
            <pc:sldMk cId="909747984" sldId="362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5T16:17:48.577" v="20729" actId="14100"/>
          <ac:graphicFrameMkLst>
            <pc:docMk/>
            <pc:sldMk cId="909747984" sldId="362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12629526" sldId="363"/>
        </pc:sldMkLst>
        <pc:spChg chg="mod">
          <ac:chgData name="sun above" userId="af778d66278731e4" providerId="LiveId" clId="{552B5A4A-72AE-459A-85B2-74401FBF69C3}" dt="2019-03-31T15:35:56.039" v="8359" actId="207"/>
          <ac:spMkLst>
            <pc:docMk/>
            <pc:sldMk cId="912629526" sldId="36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8:57.277" v="25617" actId="2711"/>
          <ac:spMkLst>
            <pc:docMk/>
            <pc:sldMk cId="912629526" sldId="36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070418289" sldId="365"/>
        </pc:sldMkLst>
        <pc:spChg chg="mod">
          <ac:chgData name="sun above" userId="af778d66278731e4" providerId="LiveId" clId="{552B5A4A-72AE-459A-85B2-74401FBF69C3}" dt="2019-04-05T22:24:51.635" v="24545" actId="20577"/>
          <ac:spMkLst>
            <pc:docMk/>
            <pc:sldMk cId="1070418289" sldId="36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07:01.558" v="23062" actId="27636"/>
          <ac:spMkLst>
            <pc:docMk/>
            <pc:sldMk cId="1070418289" sldId="365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5T22:07:14.265" v="23064" actId="14100"/>
          <ac:picMkLst>
            <pc:docMk/>
            <pc:sldMk cId="1070418289" sldId="365"/>
            <ac:picMk id="2050" creationId="{00000000-0000-0000-0000-000000000000}"/>
          </ac:picMkLst>
        </pc:pic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560137647" sldId="366"/>
        </pc:sldMkLst>
        <pc:spChg chg="mod">
          <ac:chgData name="sun above" userId="af778d66278731e4" providerId="LiveId" clId="{552B5A4A-72AE-459A-85B2-74401FBF69C3}" dt="2019-04-05T22:17:56.364" v="23970" actId="20577"/>
          <ac:spMkLst>
            <pc:docMk/>
            <pc:sldMk cId="1560137647" sldId="36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16:47.321" v="23942" actId="6549"/>
          <ac:spMkLst>
            <pc:docMk/>
            <pc:sldMk cId="1560137647" sldId="366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4-05T22:49:01.552" v="25289"/>
          <ac:picMkLst>
            <pc:docMk/>
            <pc:sldMk cId="1560137647" sldId="366"/>
            <ac:picMk id="2050" creationId="{6410DBE7-5A18-4CB6-BF19-D437F0718924}"/>
          </ac:picMkLst>
        </pc:picChg>
        <pc:picChg chg="del mod">
          <ac:chgData name="sun above" userId="af778d66278731e4" providerId="LiveId" clId="{552B5A4A-72AE-459A-85B2-74401FBF69C3}" dt="2019-04-05T22:16:23.662" v="23936" actId="478"/>
          <ac:picMkLst>
            <pc:docMk/>
            <pc:sldMk cId="1560137647" sldId="366"/>
            <ac:picMk id="3074" creationId="{00000000-0000-0000-0000-000000000000}"/>
          </ac:picMkLst>
        </pc:picChg>
        <pc:picChg chg="mod">
          <ac:chgData name="sun above" userId="af778d66278731e4" providerId="LiveId" clId="{552B5A4A-72AE-459A-85B2-74401FBF69C3}" dt="2019-04-05T22:48:51.793" v="25287" actId="1076"/>
          <ac:picMkLst>
            <pc:docMk/>
            <pc:sldMk cId="1560137647" sldId="366"/>
            <ac:picMk id="307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24433696" sldId="367"/>
        </pc:sldMkLst>
        <pc:spChg chg="mod">
          <ac:chgData name="sun above" userId="af778d66278731e4" providerId="LiveId" clId="{552B5A4A-72AE-459A-85B2-74401FBF69C3}" dt="2019-04-05T22:17:10.974" v="23952" actId="20577"/>
          <ac:spMkLst>
            <pc:docMk/>
            <pc:sldMk cId="824433696" sldId="36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21:16.702" v="24413" actId="6549"/>
          <ac:spMkLst>
            <pc:docMk/>
            <pc:sldMk cId="824433696" sldId="36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493930321" sldId="368"/>
        </pc:sldMkLst>
        <pc:spChg chg="mod">
          <ac:chgData name="sun above" userId="af778d66278731e4" providerId="LiveId" clId="{552B5A4A-72AE-459A-85B2-74401FBF69C3}" dt="2019-04-05T22:23:00.595" v="24483"/>
          <ac:spMkLst>
            <pc:docMk/>
            <pc:sldMk cId="1493930321" sldId="36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35:07.971" v="24911" actId="6549"/>
          <ac:spMkLst>
            <pc:docMk/>
            <pc:sldMk cId="1493930321" sldId="368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13T21:48:19.293" v="26831" actId="14100"/>
        <pc:sldMkLst>
          <pc:docMk/>
          <pc:sldMk cId="1388456914" sldId="369"/>
        </pc:sldMkLst>
        <pc:spChg chg="mod">
          <ac:chgData name="sun above" userId="af778d66278731e4" providerId="LiveId" clId="{552B5A4A-72AE-459A-85B2-74401FBF69C3}" dt="2019-04-13T21:47:39.176" v="26816"/>
          <ac:spMkLst>
            <pc:docMk/>
            <pc:sldMk cId="1388456914" sldId="36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3T21:48:05.879" v="26824" actId="27636"/>
          <ac:spMkLst>
            <pc:docMk/>
            <pc:sldMk cId="1388456914" sldId="369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13T21:48:19.293" v="26831" actId="14100"/>
          <ac:picMkLst>
            <pc:docMk/>
            <pc:sldMk cId="1388456914" sldId="369"/>
            <ac:picMk id="9" creationId="{1EA0A65E-840A-4EDB-8DAC-82578EECE4CE}"/>
          </ac:picMkLst>
        </pc:picChg>
        <pc:picChg chg="add del mod">
          <ac:chgData name="sun above" userId="af778d66278731e4" providerId="LiveId" clId="{552B5A4A-72AE-459A-85B2-74401FBF69C3}" dt="2019-04-13T21:47:49.322" v="26817" actId="478"/>
          <ac:picMkLst>
            <pc:docMk/>
            <pc:sldMk cId="1388456914" sldId="369"/>
            <ac:picMk id="1026" creationId="{CC6D40F2-2B3A-43C6-8986-18426398D1AC}"/>
          </ac:picMkLst>
        </pc:picChg>
        <pc:picChg chg="add del mod">
          <ac:chgData name="sun above" userId="af778d66278731e4" providerId="LiveId" clId="{552B5A4A-72AE-459A-85B2-74401FBF69C3}" dt="2019-04-05T22:45:39.241" v="25283" actId="478"/>
          <ac:picMkLst>
            <pc:docMk/>
            <pc:sldMk cId="1388456914" sldId="369"/>
            <ac:picMk id="1028" creationId="{103C4B74-2DF9-4758-BCAE-BAC228C5FEB1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70353456" sldId="370"/>
        </pc:sldMkLst>
        <pc:spChg chg="mod">
          <ac:chgData name="sun above" userId="af778d66278731e4" providerId="LiveId" clId="{552B5A4A-72AE-459A-85B2-74401FBF69C3}" dt="2019-04-05T22:57:08.760" v="25574" actId="20577"/>
          <ac:spMkLst>
            <pc:docMk/>
            <pc:sldMk cId="2270353456" sldId="37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4:05.442" v="25455" actId="27636"/>
          <ac:spMkLst>
            <pc:docMk/>
            <pc:sldMk cId="2270353456" sldId="37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945246987" sldId="371"/>
        </pc:sldMkLst>
        <pc:spChg chg="mod">
          <ac:chgData name="sun above" userId="af778d66278731e4" providerId="LiveId" clId="{552B5A4A-72AE-459A-85B2-74401FBF69C3}" dt="2019-04-05T22:57:16.270" v="25579" actId="20577"/>
          <ac:spMkLst>
            <pc:docMk/>
            <pc:sldMk cId="3945246987" sldId="37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8:06.149" v="25607" actId="6549"/>
          <ac:spMkLst>
            <pc:docMk/>
            <pc:sldMk cId="3945246987" sldId="37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141419966" sldId="373"/>
        </pc:sldMkLst>
        <pc:spChg chg="mod">
          <ac:chgData name="sun above" userId="af778d66278731e4" providerId="LiveId" clId="{552B5A4A-72AE-459A-85B2-74401FBF69C3}" dt="2019-04-01T05:20:08.669" v="10672" actId="6549"/>
          <ac:spMkLst>
            <pc:docMk/>
            <pc:sldMk cId="4141419966" sldId="373"/>
            <ac:spMk id="3" creationId="{00000000-0000-0000-0000-000000000000}"/>
          </ac:spMkLst>
        </pc:spChg>
        <pc:grpChg chg="mod">
          <ac:chgData name="sun above" userId="af778d66278731e4" providerId="LiveId" clId="{552B5A4A-72AE-459A-85B2-74401FBF69C3}" dt="2019-04-01T05:20:03.938" v="10670" actId="14861"/>
          <ac:grpSpMkLst>
            <pc:docMk/>
            <pc:sldMk cId="4141419966" sldId="373"/>
            <ac:grpSpMk id="17" creationId="{00000000-0000-0000-0000-000000000000}"/>
          </ac:grpSpMkLst>
        </pc:grp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4189141552" sldId="374"/>
        </pc:sldMkLst>
        <pc:spChg chg="mod">
          <ac:chgData name="sun above" userId="af778d66278731e4" providerId="LiveId" clId="{552B5A4A-72AE-459A-85B2-74401FBF69C3}" dt="2019-04-01T00:07:36.562" v="10566" actId="27636"/>
          <ac:spMkLst>
            <pc:docMk/>
            <pc:sldMk cId="4189141552" sldId="374"/>
            <ac:spMk id="3" creationId="{00000000-0000-0000-0000-000000000000}"/>
          </ac:spMkLst>
        </pc:spChg>
        <pc:grpChg chg="add mod">
          <ac:chgData name="sun above" userId="af778d66278731e4" providerId="LiveId" clId="{552B5A4A-72AE-459A-85B2-74401FBF69C3}" dt="2019-04-01T00:07:51.111" v="10597" actId="1035"/>
          <ac:grpSpMkLst>
            <pc:docMk/>
            <pc:sldMk cId="4189141552" sldId="374"/>
            <ac:grpSpMk id="5" creationId="{8DA11281-BC3F-45E5-84B4-F16F4CB59E9C}"/>
          </ac:grpSpMkLst>
        </pc:grpChg>
        <pc:grpChg chg="mod">
          <ac:chgData name="sun above" userId="af778d66278731e4" providerId="LiveId" clId="{552B5A4A-72AE-459A-85B2-74401FBF69C3}" dt="2019-04-01T00:07:51.111" v="10597" actId="1035"/>
          <ac:grpSpMkLst>
            <pc:docMk/>
            <pc:sldMk cId="4189141552" sldId="374"/>
            <ac:grpSpMk id="11" creationId="{00000000-0000-0000-0000-000000000000}"/>
          </ac:grpSpMkLst>
        </pc:grpChg>
        <pc:picChg chg="mod">
          <ac:chgData name="sun above" userId="af778d66278731e4" providerId="LiveId" clId="{552B5A4A-72AE-459A-85B2-74401FBF69C3}" dt="2019-04-01T00:07:10.718" v="10557" actId="164"/>
          <ac:picMkLst>
            <pc:docMk/>
            <pc:sldMk cId="4189141552" sldId="374"/>
            <ac:picMk id="9" creationId="{00000000-0000-0000-0000-000000000000}"/>
          </ac:picMkLst>
        </pc:picChg>
        <pc:cxnChg chg="mod ord">
          <ac:chgData name="sun above" userId="af778d66278731e4" providerId="LiveId" clId="{552B5A4A-72AE-459A-85B2-74401FBF69C3}" dt="2019-04-01T00:07:51.111" v="10597" actId="1035"/>
          <ac:cxnSpMkLst>
            <pc:docMk/>
            <pc:sldMk cId="4189141552" sldId="374"/>
            <ac:cxnSpMk id="12" creationId="{00000000-0000-0000-0000-000000000000}"/>
          </ac:cxnSpMkLst>
        </pc:cxn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90885264" sldId="377"/>
        </pc:sldMkLst>
        <pc:spChg chg="mod">
          <ac:chgData name="sun above" userId="af778d66278731e4" providerId="LiveId" clId="{552B5A4A-72AE-459A-85B2-74401FBF69C3}" dt="2019-03-29T22:26:34.259" v="5074" actId="20577"/>
          <ac:spMkLst>
            <pc:docMk/>
            <pc:sldMk cId="890885264" sldId="37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9T22:26:58.135" v="5086" actId="20577"/>
          <ac:spMkLst>
            <pc:docMk/>
            <pc:sldMk cId="890885264" sldId="377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5-31T21:50:33.384" v="34129" actId="27636"/>
        <pc:sldMkLst>
          <pc:docMk/>
          <pc:sldMk cId="1991040851" sldId="379"/>
        </pc:sldMkLst>
        <pc:spChg chg="mod">
          <ac:chgData name="sun above" userId="af778d66278731e4" providerId="LiveId" clId="{552B5A4A-72AE-459A-85B2-74401FBF69C3}" dt="2019-04-19T20:53:56.180" v="26850"/>
          <ac:spMkLst>
            <pc:docMk/>
            <pc:sldMk cId="1991040851" sldId="37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3.384" v="34129" actId="27636"/>
          <ac:spMkLst>
            <pc:docMk/>
            <pc:sldMk cId="1991040851" sldId="379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4-19T21:01:06.749" v="27181"/>
          <ac:picMkLst>
            <pc:docMk/>
            <pc:sldMk cId="1991040851" sldId="379"/>
            <ac:picMk id="5" creationId="{41B40319-2BB9-469D-B85E-0DD261E38CF1}"/>
          </ac:picMkLst>
        </pc:picChg>
        <pc:picChg chg="del mod">
          <ac:chgData name="sun above" userId="af778d66278731e4" providerId="LiveId" clId="{552B5A4A-72AE-459A-85B2-74401FBF69C3}" dt="2019-04-19T20:55:18.451" v="26893" actId="478"/>
          <ac:picMkLst>
            <pc:docMk/>
            <pc:sldMk cId="1991040851" sldId="379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19T21:10:13.164" v="27356" actId="6549"/>
        <pc:sldMkLst>
          <pc:docMk/>
          <pc:sldMk cId="3166043117" sldId="380"/>
        </pc:sldMkLst>
        <pc:spChg chg="mod">
          <ac:chgData name="sun above" userId="af778d66278731e4" providerId="LiveId" clId="{552B5A4A-72AE-459A-85B2-74401FBF69C3}" dt="2019-04-19T21:10:13.164" v="27356" actId="6549"/>
          <ac:spMkLst>
            <pc:docMk/>
            <pc:sldMk cId="3166043117" sldId="38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10:01.169" v="27354" actId="27636"/>
          <ac:spMkLst>
            <pc:docMk/>
            <pc:sldMk cId="3166043117" sldId="38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17:24.862" v="27450"/>
        <pc:sldMkLst>
          <pc:docMk/>
          <pc:sldMk cId="1370578922" sldId="381"/>
        </pc:sldMkLst>
        <pc:spChg chg="mod">
          <ac:chgData name="sun above" userId="af778d66278731e4" providerId="LiveId" clId="{552B5A4A-72AE-459A-85B2-74401FBF69C3}" dt="2019-04-19T21:10:24.273" v="27363"/>
          <ac:spMkLst>
            <pc:docMk/>
            <pc:sldMk cId="1370578922" sldId="38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17:24.862" v="27450"/>
          <ac:spMkLst>
            <pc:docMk/>
            <pc:sldMk cId="1370578922" sldId="38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19T21:25:13.144" v="27631" actId="6549"/>
        <pc:sldMkLst>
          <pc:docMk/>
          <pc:sldMk cId="9337986" sldId="382"/>
        </pc:sldMkLst>
        <pc:spChg chg="mod">
          <ac:chgData name="sun above" userId="af778d66278731e4" providerId="LiveId" clId="{552B5A4A-72AE-459A-85B2-74401FBF69C3}" dt="2019-04-19T21:17:36.981" v="27467"/>
          <ac:spMkLst>
            <pc:docMk/>
            <pc:sldMk cId="9337986" sldId="38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25:13.144" v="27631" actId="6549"/>
          <ac:spMkLst>
            <pc:docMk/>
            <pc:sldMk cId="9337986" sldId="382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19T21:23:29.284" v="27596" actId="1440"/>
          <ac:picMkLst>
            <pc:docMk/>
            <pc:sldMk cId="9337986" sldId="382"/>
            <ac:picMk id="8" creationId="{00000000-0000-0000-0000-000000000000}"/>
          </ac:picMkLst>
        </pc:picChg>
        <pc:picChg chg="add del">
          <ac:chgData name="sun above" userId="af778d66278731e4" providerId="LiveId" clId="{552B5A4A-72AE-459A-85B2-74401FBF69C3}" dt="2019-04-19T21:23:13.779" v="27595" actId="478"/>
          <ac:picMkLst>
            <pc:docMk/>
            <pc:sldMk cId="9337986" sldId="382"/>
            <ac:picMk id="9" creationId="{69F1440C-AA75-4E66-8757-C118728D25F3}"/>
          </ac:picMkLst>
        </pc:picChg>
      </pc:sldChg>
      <pc:sldChg chg="modSp modTransition">
        <pc:chgData name="sun above" userId="af778d66278731e4" providerId="LiveId" clId="{552B5A4A-72AE-459A-85B2-74401FBF69C3}" dt="2019-04-20T23:24:00.636" v="29304" actId="20577"/>
        <pc:sldMkLst>
          <pc:docMk/>
          <pc:sldMk cId="71546327" sldId="384"/>
        </pc:sldMkLst>
        <pc:spChg chg="mod">
          <ac:chgData name="sun above" userId="af778d66278731e4" providerId="LiveId" clId="{552B5A4A-72AE-459A-85B2-74401FBF69C3}" dt="2019-04-19T21:31:54.465" v="27911"/>
          <ac:spMkLst>
            <pc:docMk/>
            <pc:sldMk cId="71546327" sldId="38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4:00.636" v="29304" actId="20577"/>
          <ac:spMkLst>
            <pc:docMk/>
            <pc:sldMk cId="71546327" sldId="38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45:57.211" v="28240" actId="6549"/>
        <pc:sldMkLst>
          <pc:docMk/>
          <pc:sldMk cId="934622806" sldId="385"/>
        </pc:sldMkLst>
        <pc:spChg chg="mod">
          <ac:chgData name="sun above" userId="af778d66278731e4" providerId="LiveId" clId="{552B5A4A-72AE-459A-85B2-74401FBF69C3}" dt="2019-04-19T21:25:27.984" v="27646"/>
          <ac:spMkLst>
            <pc:docMk/>
            <pc:sldMk cId="934622806" sldId="3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45:57.211" v="28240" actId="6549"/>
          <ac:spMkLst>
            <pc:docMk/>
            <pc:sldMk cId="934622806" sldId="3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35:24.806" v="28021" actId="6549"/>
        <pc:sldMkLst>
          <pc:docMk/>
          <pc:sldMk cId="2767530604" sldId="386"/>
        </pc:sldMkLst>
        <pc:spChg chg="mod">
          <ac:chgData name="sun above" userId="af778d66278731e4" providerId="LiveId" clId="{552B5A4A-72AE-459A-85B2-74401FBF69C3}" dt="2019-04-19T21:33:43.855" v="27996"/>
          <ac:spMkLst>
            <pc:docMk/>
            <pc:sldMk cId="2767530604" sldId="38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35:24.806" v="28021" actId="6549"/>
          <ac:spMkLst>
            <pc:docMk/>
            <pc:sldMk cId="2767530604" sldId="38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8:00.487" v="29261" actId="6549"/>
        <pc:sldMkLst>
          <pc:docMk/>
          <pc:sldMk cId="3397823009" sldId="387"/>
        </pc:sldMkLst>
        <pc:spChg chg="mod">
          <ac:chgData name="sun above" userId="af778d66278731e4" providerId="LiveId" clId="{552B5A4A-72AE-459A-85B2-74401FBF69C3}" dt="2019-04-19T21:36:32.206" v="28046"/>
          <ac:spMkLst>
            <pc:docMk/>
            <pc:sldMk cId="3397823009" sldId="38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8:00.487" v="29261" actId="6549"/>
          <ac:spMkLst>
            <pc:docMk/>
            <pc:sldMk cId="3397823009" sldId="38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3:39.034" v="29292" actId="12"/>
        <pc:sldMkLst>
          <pc:docMk/>
          <pc:sldMk cId="3298328692" sldId="388"/>
        </pc:sldMkLst>
        <pc:spChg chg="mod">
          <ac:chgData name="sun above" userId="af778d66278731e4" providerId="LiveId" clId="{552B5A4A-72AE-459A-85B2-74401FBF69C3}" dt="2019-04-19T21:38:33.071" v="28073"/>
          <ac:spMkLst>
            <pc:docMk/>
            <pc:sldMk cId="3298328692" sldId="38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3:39.034" v="29292" actId="12"/>
          <ac:spMkLst>
            <pc:docMk/>
            <pc:sldMk cId="3298328692" sldId="38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242274490" sldId="389"/>
        </pc:sldMkLst>
        <pc:spChg chg="mod">
          <ac:chgData name="sun above" userId="af778d66278731e4" providerId="LiveId" clId="{552B5A4A-72AE-459A-85B2-74401FBF69C3}" dt="2019-04-02T19:04:58.888" v="12788" actId="20577"/>
          <ac:spMkLst>
            <pc:docMk/>
            <pc:sldMk cId="1242274490" sldId="389"/>
            <ac:spMk id="2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4-05T16:19:35.314" v="20735" actId="20577"/>
          <ac:graphicFrameMkLst>
            <pc:docMk/>
            <pc:sldMk cId="1242274490" sldId="389"/>
            <ac:graphicFrameMk id="8" creationId="{00000000-0000-0000-0000-000000000000}"/>
          </ac:graphicFrameMkLst>
        </pc:graphicFrameChg>
      </pc:sldChg>
      <pc:sldChg chg="addSp delSp modSp add ord modTransition">
        <pc:chgData name="sun above" userId="af778d66278731e4" providerId="LiveId" clId="{552B5A4A-72AE-459A-85B2-74401FBF69C3}" dt="2019-04-09T06:24:50.213" v="26113" actId="1036"/>
        <pc:sldMkLst>
          <pc:docMk/>
          <pc:sldMk cId="1572753081" sldId="390"/>
        </pc:sldMkLst>
        <pc:spChg chg="mod">
          <ac:chgData name="sun above" userId="af778d66278731e4" providerId="LiveId" clId="{552B5A4A-72AE-459A-85B2-74401FBF69C3}" dt="2019-03-31T05:52:08.705" v="6982" actId="20577"/>
          <ac:spMkLst>
            <pc:docMk/>
            <pc:sldMk cId="1572753081" sldId="39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05:57:53.757" v="7187" actId="1076"/>
          <ac:spMkLst>
            <pc:docMk/>
            <pc:sldMk cId="1572753081" sldId="390"/>
            <ac:spMk id="3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9T06:24:38.864" v="26093" actId="1036"/>
          <ac:spMkLst>
            <pc:docMk/>
            <pc:sldMk cId="1572753081" sldId="390"/>
            <ac:spMk id="9" creationId="{00000000-0000-0000-0000-000000000000}"/>
          </ac:spMkLst>
        </pc:spChg>
        <pc:spChg chg="mod topLvl">
          <ac:chgData name="sun above" userId="af778d66278731e4" providerId="LiveId" clId="{552B5A4A-72AE-459A-85B2-74401FBF69C3}" dt="2019-03-31T05:57:35.456" v="7180" actId="1076"/>
          <ac:spMkLst>
            <pc:docMk/>
            <pc:sldMk cId="1572753081" sldId="390"/>
            <ac:spMk id="12" creationId="{00000000-0000-0000-0000-000000000000}"/>
          </ac:spMkLst>
        </pc:spChg>
        <pc:spChg chg="add mod">
          <ac:chgData name="sun above" userId="af778d66278731e4" providerId="LiveId" clId="{552B5A4A-72AE-459A-85B2-74401FBF69C3}" dt="2019-04-09T06:24:50.213" v="26113" actId="1036"/>
          <ac:spMkLst>
            <pc:docMk/>
            <pc:sldMk cId="1572753081" sldId="390"/>
            <ac:spMk id="14" creationId="{1FA3E5DE-2A9B-4362-975E-10038F07CCDB}"/>
          </ac:spMkLst>
        </pc:spChg>
        <pc:spChg chg="add mod">
          <ac:chgData name="sun above" userId="af778d66278731e4" providerId="LiveId" clId="{552B5A4A-72AE-459A-85B2-74401FBF69C3}" dt="2019-03-31T05:56:12.612" v="7056" actId="164"/>
          <ac:spMkLst>
            <pc:docMk/>
            <pc:sldMk cId="1572753081" sldId="390"/>
            <ac:spMk id="15" creationId="{D1EBE7A4-EF5B-45DC-89A6-62518C3568BF}"/>
          </ac:spMkLst>
        </pc:spChg>
        <pc:grpChg chg="del mod">
          <ac:chgData name="sun above" userId="af778d66278731e4" providerId="LiveId" clId="{552B5A4A-72AE-459A-85B2-74401FBF69C3}" dt="2019-03-31T05:54:56.870" v="7005" actId="165"/>
          <ac:grpSpMkLst>
            <pc:docMk/>
            <pc:sldMk cId="1572753081" sldId="390"/>
            <ac:grpSpMk id="7" creationId="{00000000-0000-0000-0000-000000000000}"/>
          </ac:grpSpMkLst>
        </pc:grpChg>
        <pc:grpChg chg="add mod">
          <ac:chgData name="sun above" userId="af778d66278731e4" providerId="LiveId" clId="{552B5A4A-72AE-459A-85B2-74401FBF69C3}" dt="2019-03-31T05:56:12.612" v="7056" actId="164"/>
          <ac:grpSpMkLst>
            <pc:docMk/>
            <pc:sldMk cId="1572753081" sldId="390"/>
            <ac:grpSpMk id="16" creationId="{017C8FDC-A714-41EA-A535-01037F6B37C0}"/>
          </ac:grpSpMkLst>
        </pc:grpChg>
        <pc:picChg chg="mod topLvl">
          <ac:chgData name="sun above" userId="af778d66278731e4" providerId="LiveId" clId="{552B5A4A-72AE-459A-85B2-74401FBF69C3}" dt="2019-03-31T05:57:15.971" v="7175" actId="1076"/>
          <ac:picMkLst>
            <pc:docMk/>
            <pc:sldMk cId="1572753081" sldId="390"/>
            <ac:picMk id="5" creationId="{00000000-0000-0000-0000-000000000000}"/>
          </ac:picMkLst>
        </pc:picChg>
        <pc:picChg chg="mod topLvl">
          <ac:chgData name="sun above" userId="af778d66278731e4" providerId="LiveId" clId="{552B5A4A-72AE-459A-85B2-74401FBF69C3}" dt="2019-04-09T06:24:38.864" v="26093" actId="1036"/>
          <ac:picMkLst>
            <pc:docMk/>
            <pc:sldMk cId="1572753081" sldId="390"/>
            <ac:picMk id="10" creationId="{00000000-0000-0000-0000-000000000000}"/>
          </ac:picMkLst>
        </pc:picChg>
        <pc:picChg chg="add mod">
          <ac:chgData name="sun above" userId="af778d66278731e4" providerId="LiveId" clId="{552B5A4A-72AE-459A-85B2-74401FBF69C3}" dt="2019-04-09T06:24:50.213" v="26113" actId="1036"/>
          <ac:picMkLst>
            <pc:docMk/>
            <pc:sldMk cId="1572753081" sldId="390"/>
            <ac:picMk id="11" creationId="{45662857-CFD8-4010-96FD-72E0E316B156}"/>
          </ac:picMkLst>
        </pc:picChg>
        <pc:picChg chg="add mod">
          <ac:chgData name="sun above" userId="af778d66278731e4" providerId="LiveId" clId="{552B5A4A-72AE-459A-85B2-74401FBF69C3}" dt="2019-03-31T05:56:12.612" v="7056" actId="164"/>
          <ac:picMkLst>
            <pc:docMk/>
            <pc:sldMk cId="1572753081" sldId="390"/>
            <ac:picMk id="13" creationId="{7D1061DD-E7B2-4DA0-8AF4-898AAC4052B5}"/>
          </ac:picMkLst>
        </pc:picChg>
      </pc:sldChg>
      <pc:sldChg chg="modSp modTransition">
        <pc:chgData name="sun above" userId="af778d66278731e4" providerId="LiveId" clId="{552B5A4A-72AE-459A-85B2-74401FBF69C3}" dt="2019-04-19T21:15:21.999" v="27412" actId="20577"/>
        <pc:sldMkLst>
          <pc:docMk/>
          <pc:sldMk cId="1232294402" sldId="391"/>
        </pc:sldMkLst>
        <pc:spChg chg="mod">
          <ac:chgData name="sun above" userId="af778d66278731e4" providerId="LiveId" clId="{552B5A4A-72AE-459A-85B2-74401FBF69C3}" dt="2019-04-19T21:15:21.999" v="27412" actId="20577"/>
          <ac:spMkLst>
            <pc:docMk/>
            <pc:sldMk cId="1232294402" sldId="39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45:37.656" v="28236" actId="6549"/>
        <pc:sldMkLst>
          <pc:docMk/>
          <pc:sldMk cId="4738570" sldId="392"/>
        </pc:sldMkLst>
        <pc:spChg chg="mod">
          <ac:chgData name="sun above" userId="af778d66278731e4" providerId="LiveId" clId="{552B5A4A-72AE-459A-85B2-74401FBF69C3}" dt="2019-04-19T21:40:32" v="28118"/>
          <ac:spMkLst>
            <pc:docMk/>
            <pc:sldMk cId="4738570" sldId="39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45:37.656" v="28236" actId="6549"/>
          <ac:spMkLst>
            <pc:docMk/>
            <pc:sldMk cId="4738570" sldId="39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50:37.607" v="28277" actId="6549"/>
        <pc:sldMkLst>
          <pc:docMk/>
          <pc:sldMk cId="2787940088" sldId="393"/>
        </pc:sldMkLst>
        <pc:spChg chg="mod">
          <ac:chgData name="sun above" userId="af778d66278731e4" providerId="LiveId" clId="{552B5A4A-72AE-459A-85B2-74401FBF69C3}" dt="2019-04-19T21:44:13.099" v="28229"/>
          <ac:spMkLst>
            <pc:docMk/>
            <pc:sldMk cId="2787940088" sldId="39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50:37.607" v="28277" actId="6549"/>
          <ac:spMkLst>
            <pc:docMk/>
            <pc:sldMk cId="2787940088" sldId="39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23:19.457" v="28756" actId="6549"/>
        <pc:sldMkLst>
          <pc:docMk/>
          <pc:sldMk cId="1249810359" sldId="394"/>
        </pc:sldMkLst>
        <pc:spChg chg="mod">
          <ac:chgData name="sun above" userId="af778d66278731e4" providerId="LiveId" clId="{552B5A4A-72AE-459A-85B2-74401FBF69C3}" dt="2019-04-19T22:01:48.421" v="28511"/>
          <ac:spMkLst>
            <pc:docMk/>
            <pc:sldMk cId="1249810359" sldId="39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23:19.457" v="28756" actId="6549"/>
          <ac:spMkLst>
            <pc:docMk/>
            <pc:sldMk cId="1249810359" sldId="39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2:22.682" v="29285" actId="20577"/>
        <pc:sldMkLst>
          <pc:docMk/>
          <pc:sldMk cId="2718144272" sldId="395"/>
        </pc:sldMkLst>
        <pc:spChg chg="mod">
          <ac:chgData name="sun above" userId="af778d66278731e4" providerId="LiveId" clId="{552B5A4A-72AE-459A-85B2-74401FBF69C3}" dt="2019-04-19T21:59:23.406" v="28396" actId="27636"/>
          <ac:spMkLst>
            <pc:docMk/>
            <pc:sldMk cId="2718144272" sldId="39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2:22.682" v="29285" actId="20577"/>
          <ac:spMkLst>
            <pc:docMk/>
            <pc:sldMk cId="2718144272" sldId="395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27T22:23:39.486" v="29418"/>
        <pc:sldMkLst>
          <pc:docMk/>
          <pc:sldMk cId="3792996147" sldId="396"/>
        </pc:sldMkLst>
        <pc:spChg chg="mod">
          <ac:chgData name="sun above" userId="af778d66278731e4" providerId="LiveId" clId="{552B5A4A-72AE-459A-85B2-74401FBF69C3}" dt="2019-04-19T22:02:22.372" v="28512"/>
          <ac:spMkLst>
            <pc:docMk/>
            <pc:sldMk cId="3792996147" sldId="39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7T22:23:39.486" v="29418"/>
          <ac:spMkLst>
            <pc:docMk/>
            <pc:sldMk cId="3792996147" sldId="39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3:22.369" v="29291" actId="6549"/>
        <pc:sldMkLst>
          <pc:docMk/>
          <pc:sldMk cId="1360443036" sldId="397"/>
        </pc:sldMkLst>
        <pc:spChg chg="mod">
          <ac:chgData name="sun above" userId="af778d66278731e4" providerId="LiveId" clId="{552B5A4A-72AE-459A-85B2-74401FBF69C3}" dt="2019-04-19T21:53:27.615" v="28326"/>
          <ac:spMkLst>
            <pc:docMk/>
            <pc:sldMk cId="1360443036" sldId="39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3:22.369" v="29291" actId="6549"/>
          <ac:spMkLst>
            <pc:docMk/>
            <pc:sldMk cId="1360443036" sldId="397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27T22:23:33.819" v="29416"/>
        <pc:sldMkLst>
          <pc:docMk/>
          <pc:sldMk cId="3382425957" sldId="398"/>
        </pc:sldMkLst>
        <pc:spChg chg="mod">
          <ac:chgData name="sun above" userId="af778d66278731e4" providerId="LiveId" clId="{552B5A4A-72AE-459A-85B2-74401FBF69C3}" dt="2019-04-19T22:02:45.707" v="28532" actId="20577"/>
          <ac:spMkLst>
            <pc:docMk/>
            <pc:sldMk cId="3382425957" sldId="39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7T22:23:33.819" v="29416"/>
          <ac:spMkLst>
            <pc:docMk/>
            <pc:sldMk cId="3382425957" sldId="39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36:07.817" v="29162" actId="114"/>
        <pc:sldMkLst>
          <pc:docMk/>
          <pc:sldMk cId="4101388495" sldId="399"/>
        </pc:sldMkLst>
        <pc:spChg chg="mod">
          <ac:chgData name="sun above" userId="af778d66278731e4" providerId="LiveId" clId="{552B5A4A-72AE-459A-85B2-74401FBF69C3}" dt="2019-04-19T22:02:53.893" v="28555" actId="20577"/>
          <ac:spMkLst>
            <pc:docMk/>
            <pc:sldMk cId="4101388495" sldId="39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36:07.817" v="29162" actId="114"/>
          <ac:spMkLst>
            <pc:docMk/>
            <pc:sldMk cId="4101388495" sldId="399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38:24.525" v="29219" actId="20577"/>
        <pc:sldMkLst>
          <pc:docMk/>
          <pc:sldMk cId="1720449299" sldId="400"/>
        </pc:sldMkLst>
        <pc:spChg chg="mod">
          <ac:chgData name="sun above" userId="af778d66278731e4" providerId="LiveId" clId="{552B5A4A-72AE-459A-85B2-74401FBF69C3}" dt="2019-04-19T22:38:24.525" v="29219" actId="20577"/>
          <ac:spMkLst>
            <pc:docMk/>
            <pc:sldMk cId="1720449299" sldId="40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38:13.289" v="29210" actId="20577"/>
          <ac:spMkLst>
            <pc:docMk/>
            <pc:sldMk cId="1720449299" sldId="40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3:22.790" v="28566" actId="27636"/>
        <pc:sldMkLst>
          <pc:docMk/>
          <pc:sldMk cId="587740255" sldId="401"/>
        </pc:sldMkLst>
        <pc:spChg chg="mod">
          <ac:chgData name="sun above" userId="af778d66278731e4" providerId="LiveId" clId="{552B5A4A-72AE-459A-85B2-74401FBF69C3}" dt="2019-04-19T22:03:22.790" v="28566" actId="27636"/>
          <ac:spMkLst>
            <pc:docMk/>
            <pc:sldMk cId="587740255" sldId="401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1:24.532" v="29280" actId="6549"/>
        <pc:sldMkLst>
          <pc:docMk/>
          <pc:sldMk cId="2158156874" sldId="402"/>
        </pc:sldMkLst>
        <pc:spChg chg="mod">
          <ac:chgData name="sun above" userId="af778d66278731e4" providerId="LiveId" clId="{552B5A4A-72AE-459A-85B2-74401FBF69C3}" dt="2019-04-19T22:03:30.487" v="28568" actId="27636"/>
          <ac:spMkLst>
            <pc:docMk/>
            <pc:sldMk cId="2158156874" sldId="40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1:24.532" v="29280" actId="6549"/>
          <ac:spMkLst>
            <pc:docMk/>
            <pc:sldMk cId="2158156874" sldId="40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3:46.251" v="28593" actId="20577"/>
        <pc:sldMkLst>
          <pc:docMk/>
          <pc:sldMk cId="4214497506" sldId="403"/>
        </pc:sldMkLst>
        <pc:spChg chg="mod">
          <ac:chgData name="sun above" userId="af778d66278731e4" providerId="LiveId" clId="{552B5A4A-72AE-459A-85B2-74401FBF69C3}" dt="2019-04-19T22:03:46.251" v="28593" actId="20577"/>
          <ac:spMkLst>
            <pc:docMk/>
            <pc:sldMk cId="4214497506" sldId="403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4:07.388" v="28636" actId="20577"/>
        <pc:sldMkLst>
          <pc:docMk/>
          <pc:sldMk cId="3373308108" sldId="404"/>
        </pc:sldMkLst>
        <pc:spChg chg="mod">
          <ac:chgData name="sun above" userId="af778d66278731e4" providerId="LiveId" clId="{552B5A4A-72AE-459A-85B2-74401FBF69C3}" dt="2019-04-19T22:04:07.388" v="28636" actId="20577"/>
          <ac:spMkLst>
            <pc:docMk/>
            <pc:sldMk cId="3373308108" sldId="404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5:36.973" v="29235" actId="6549"/>
        <pc:sldMkLst>
          <pc:docMk/>
          <pc:sldMk cId="2708593587" sldId="405"/>
        </pc:sldMkLst>
        <pc:spChg chg="mod">
          <ac:chgData name="sun above" userId="af778d66278731e4" providerId="LiveId" clId="{552B5A4A-72AE-459A-85B2-74401FBF69C3}" dt="2019-04-19T22:03:58.059" v="28617" actId="20577"/>
          <ac:spMkLst>
            <pc:docMk/>
            <pc:sldMk cId="2708593587" sldId="40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5:36.973" v="29235" actId="6549"/>
          <ac:spMkLst>
            <pc:docMk/>
            <pc:sldMk cId="2708593587" sldId="40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7:24.253" v="29260" actId="20577"/>
        <pc:sldMkLst>
          <pc:docMk/>
          <pc:sldMk cId="1380330196" sldId="406"/>
        </pc:sldMkLst>
        <pc:spChg chg="mod">
          <ac:chgData name="sun above" userId="af778d66278731e4" providerId="LiveId" clId="{552B5A4A-72AE-459A-85B2-74401FBF69C3}" dt="2019-04-19T22:04:15.054" v="28655" actId="20577"/>
          <ac:spMkLst>
            <pc:docMk/>
            <pc:sldMk cId="1380330196" sldId="40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7:24.253" v="29260" actId="20577"/>
          <ac:spMkLst>
            <pc:docMk/>
            <pc:sldMk cId="1380330196" sldId="406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950938486" sldId="408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072741499" sldId="410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65067073" sldId="411"/>
        </pc:sldMkLst>
      </pc:sldChg>
      <pc:sldChg chg="modSp modTransition">
        <pc:chgData name="sun above" userId="af778d66278731e4" providerId="LiveId" clId="{552B5A4A-72AE-459A-85B2-74401FBF69C3}" dt="2019-05-17T20:42:21.890" v="29727"/>
        <pc:sldMkLst>
          <pc:docMk/>
          <pc:sldMk cId="511046449" sldId="412"/>
        </pc:sldMkLst>
        <pc:spChg chg="mod">
          <ac:chgData name="sun above" userId="af778d66278731e4" providerId="LiveId" clId="{552B5A4A-72AE-459A-85B2-74401FBF69C3}" dt="2019-05-17T20:42:21.890" v="29727"/>
          <ac:spMkLst>
            <pc:docMk/>
            <pc:sldMk cId="511046449" sldId="412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9T12:23:45.643" v="32041" actId="20577"/>
        <pc:sldMkLst>
          <pc:docMk/>
          <pc:sldMk cId="3557138755" sldId="413"/>
        </pc:sldMkLst>
        <pc:spChg chg="mod">
          <ac:chgData name="sun above" userId="af778d66278731e4" providerId="LiveId" clId="{552B5A4A-72AE-459A-85B2-74401FBF69C3}" dt="2019-05-19T12:23:45.643" v="32041" actId="20577"/>
          <ac:spMkLst>
            <pc:docMk/>
            <pc:sldMk cId="3557138755" sldId="41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3:42.327" v="31755" actId="27636"/>
          <ac:spMkLst>
            <pc:docMk/>
            <pc:sldMk cId="3557138755" sldId="41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1:05:03.414" v="30853"/>
        <pc:sldMkLst>
          <pc:docMk/>
          <pc:sldMk cId="1141696208" sldId="414"/>
        </pc:sldMkLst>
        <pc:spChg chg="mod">
          <ac:chgData name="sun above" userId="af778d66278731e4" providerId="LiveId" clId="{552B5A4A-72AE-459A-85B2-74401FBF69C3}" dt="2019-05-17T20:57:48.732" v="30514"/>
          <ac:spMkLst>
            <pc:docMk/>
            <pc:sldMk cId="1141696208" sldId="41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1:05:03.414" v="30853"/>
          <ac:spMkLst>
            <pc:docMk/>
            <pc:sldMk cId="1141696208" sldId="41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1:07:47.682" v="30888" actId="27636"/>
        <pc:sldMkLst>
          <pc:docMk/>
          <pc:sldMk cId="2725878286" sldId="415"/>
        </pc:sldMkLst>
        <pc:spChg chg="mod">
          <ac:chgData name="sun above" userId="af778d66278731e4" providerId="LiveId" clId="{552B5A4A-72AE-459A-85B2-74401FBF69C3}" dt="2019-05-17T21:03:22.460" v="30704"/>
          <ac:spMkLst>
            <pc:docMk/>
            <pc:sldMk cId="2725878286" sldId="41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1:07:47.682" v="30888" actId="27636"/>
          <ac:spMkLst>
            <pc:docMk/>
            <pc:sldMk cId="2725878286" sldId="41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19:56.038" v="31635" actId="403"/>
        <pc:sldMkLst>
          <pc:docMk/>
          <pc:sldMk cId="3366385097" sldId="416"/>
        </pc:sldMkLst>
        <pc:spChg chg="mod">
          <ac:chgData name="sun above" userId="af778d66278731e4" providerId="LiveId" clId="{552B5A4A-72AE-459A-85B2-74401FBF69C3}" dt="2019-05-17T21:08:05.831" v="30907"/>
          <ac:spMkLst>
            <pc:docMk/>
            <pc:sldMk cId="3366385097" sldId="41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19:56.038" v="31635" actId="403"/>
          <ac:spMkLst>
            <pc:docMk/>
            <pc:sldMk cId="3366385097" sldId="41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22:52.885" v="31718"/>
        <pc:sldMkLst>
          <pc:docMk/>
          <pc:sldMk cId="1291356967" sldId="417"/>
        </pc:sldMkLst>
        <pc:spChg chg="mod">
          <ac:chgData name="sun above" userId="af778d66278731e4" providerId="LiveId" clId="{552B5A4A-72AE-459A-85B2-74401FBF69C3}" dt="2019-05-17T22:20:09.579" v="31642" actId="20577"/>
          <ac:spMkLst>
            <pc:docMk/>
            <pc:sldMk cId="1291356967" sldId="41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2:52.885" v="31718"/>
          <ac:spMkLst>
            <pc:docMk/>
            <pc:sldMk cId="1291356967" sldId="41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27:47.317" v="31955" actId="27636"/>
        <pc:sldMkLst>
          <pc:docMk/>
          <pc:sldMk cId="1779499724" sldId="418"/>
        </pc:sldMkLst>
        <pc:spChg chg="mod">
          <ac:chgData name="sun above" userId="af778d66278731e4" providerId="LiveId" clId="{552B5A4A-72AE-459A-85B2-74401FBF69C3}" dt="2019-05-17T22:24:59.903" v="31858" actId="20577"/>
          <ac:spMkLst>
            <pc:docMk/>
            <pc:sldMk cId="1779499724" sldId="41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7:47.317" v="31955" actId="27636"/>
          <ac:spMkLst>
            <pc:docMk/>
            <pc:sldMk cId="1779499724" sldId="41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20T00:34:07.981" v="32379" actId="20577"/>
        <pc:sldMkLst>
          <pc:docMk/>
          <pc:sldMk cId="283057821" sldId="419"/>
        </pc:sldMkLst>
        <pc:spChg chg="mod">
          <ac:chgData name="sun above" userId="af778d66278731e4" providerId="LiveId" clId="{552B5A4A-72AE-459A-85B2-74401FBF69C3}" dt="2019-05-20T00:34:07.981" v="32379" actId="20577"/>
          <ac:spMkLst>
            <pc:docMk/>
            <pc:sldMk cId="283057821" sldId="41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9T12:31:48.435" v="32195" actId="20577"/>
          <ac:spMkLst>
            <pc:docMk/>
            <pc:sldMk cId="283057821" sldId="419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042791351" sldId="42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39632508" sldId="424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926323748" sldId="428"/>
        </pc:sldMkLst>
      </pc:sldChg>
      <pc:sldChg chg="add ord">
        <pc:chgData name="sun above" userId="af778d66278731e4" providerId="LiveId" clId="{552B5A4A-72AE-459A-85B2-74401FBF69C3}" dt="2019-04-09T06:23:09.078" v="26045"/>
        <pc:sldMkLst>
          <pc:docMk/>
          <pc:sldMk cId="3044144172" sldId="430"/>
        </pc:sldMkLst>
      </pc:sldChg>
      <pc:sldChg chg="modSp add">
        <pc:chgData name="sun above" userId="af778d66278731e4" providerId="LiveId" clId="{552B5A4A-72AE-459A-85B2-74401FBF69C3}" dt="2019-05-20T00:40:13.415" v="32638"/>
        <pc:sldMkLst>
          <pc:docMk/>
          <pc:sldMk cId="2949326262" sldId="432"/>
        </pc:sldMkLst>
        <pc:spChg chg="mod">
          <ac:chgData name="sun above" userId="af778d66278731e4" providerId="LiveId" clId="{552B5A4A-72AE-459A-85B2-74401FBF69C3}" dt="2019-05-20T00:40:13.415" v="32638"/>
          <ac:spMkLst>
            <pc:docMk/>
            <pc:sldMk cId="2949326262" sldId="432"/>
            <ac:spMk id="2" creationId="{00000000-0000-0000-0000-000000000000}"/>
          </ac:spMkLst>
        </pc:spChg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646930403" sldId="433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1651543476" sldId="434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1832240691" sldId="435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2666215439" sldId="436"/>
        </pc:sldMkLst>
      </pc:sldChg>
      <pc:sldChg chg="modSp add">
        <pc:chgData name="sun above" userId="af778d66278731e4" providerId="LiveId" clId="{552B5A4A-72AE-459A-85B2-74401FBF69C3}" dt="2019-05-20T00:38:24.694" v="32518" actId="20577"/>
        <pc:sldMkLst>
          <pc:docMk/>
          <pc:sldMk cId="4234534341" sldId="439"/>
        </pc:sldMkLst>
        <pc:spChg chg="mod">
          <ac:chgData name="sun above" userId="af778d66278731e4" providerId="LiveId" clId="{552B5A4A-72AE-459A-85B2-74401FBF69C3}" dt="2019-05-20T00:38:24.694" v="32518" actId="20577"/>
          <ac:spMkLst>
            <pc:docMk/>
            <pc:sldMk cId="4234534341" sldId="439"/>
            <ac:spMk id="3" creationId="{00000000-0000-0000-0000-000000000000}"/>
          </ac:spMkLst>
        </pc:spChg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3661845646" sldId="440"/>
        </pc:sldMkLst>
      </pc:sldChg>
      <pc:sldChg chg="addSp delSp modSp add">
        <pc:chgData name="sun above" userId="af778d66278731e4" providerId="LiveId" clId="{552B5A4A-72AE-459A-85B2-74401FBF69C3}" dt="2019-05-17T21:35:03.847" v="31124" actId="14100"/>
        <pc:sldMkLst>
          <pc:docMk/>
          <pc:sldMk cId="2075027547" sldId="441"/>
        </pc:sldMkLst>
        <pc:spChg chg="mod topLvl">
          <ac:chgData name="sun above" userId="af778d66278731e4" providerId="LiveId" clId="{552B5A4A-72AE-459A-85B2-74401FBF69C3}" dt="2019-05-17T21:34:53.951" v="31120" actId="14100"/>
          <ac:spMkLst>
            <pc:docMk/>
            <pc:sldMk cId="2075027547" sldId="441"/>
            <ac:spMk id="8" creationId="{00000000-0000-0000-0000-000000000000}"/>
          </ac:spMkLst>
        </pc:spChg>
        <pc:spChg chg="mod topLvl">
          <ac:chgData name="sun above" userId="af778d66278731e4" providerId="LiveId" clId="{552B5A4A-72AE-459A-85B2-74401FBF69C3}" dt="2019-05-17T21:35:03.847" v="31124" actId="14100"/>
          <ac:spMkLst>
            <pc:docMk/>
            <pc:sldMk cId="2075027547" sldId="441"/>
            <ac:spMk id="11" creationId="{00000000-0000-0000-0000-000000000000}"/>
          </ac:spMkLst>
        </pc:spChg>
        <pc:grpChg chg="add del">
          <ac:chgData name="sun above" userId="af778d66278731e4" providerId="LiveId" clId="{552B5A4A-72AE-459A-85B2-74401FBF69C3}" dt="2019-05-17T21:34:25.943" v="31111" actId="165"/>
          <ac:grpSpMkLst>
            <pc:docMk/>
            <pc:sldMk cId="2075027547" sldId="441"/>
            <ac:grpSpMk id="12" creationId="{00000000-0000-0000-0000-000000000000}"/>
          </ac:grpSpMkLst>
        </pc:grpChg>
        <pc:picChg chg="add mod ord">
          <ac:chgData name="sun above" userId="af778d66278731e4" providerId="LiveId" clId="{552B5A4A-72AE-459A-85B2-74401FBF69C3}" dt="2019-05-17T21:34:45.862" v="31118" actId="1076"/>
          <ac:picMkLst>
            <pc:docMk/>
            <pc:sldMk cId="2075027547" sldId="441"/>
            <ac:picMk id="5" creationId="{DC4B46AE-2999-4C8C-AE22-B87E7FA9610C}"/>
          </ac:picMkLst>
        </pc:picChg>
        <pc:picChg chg="del mod topLvl">
          <ac:chgData name="sun above" userId="af778d66278731e4" providerId="LiveId" clId="{552B5A4A-72AE-459A-85B2-74401FBF69C3}" dt="2019-05-17T21:34:30.148" v="31112" actId="478"/>
          <ac:picMkLst>
            <pc:docMk/>
            <pc:sldMk cId="2075027547" sldId="441"/>
            <ac:picMk id="7" creationId="{00000000-0000-0000-0000-000000000000}"/>
          </ac:picMkLst>
        </pc:picChg>
      </pc:sldChg>
      <pc:sldChg chg="modSp add">
        <pc:chgData name="sun above" userId="af778d66278731e4" providerId="LiveId" clId="{552B5A4A-72AE-459A-85B2-74401FBF69C3}" dt="2019-05-17T21:35:42.262" v="31126" actId="1076"/>
        <pc:sldMkLst>
          <pc:docMk/>
          <pc:sldMk cId="824150956" sldId="442"/>
        </pc:sldMkLst>
        <pc:picChg chg="mod">
          <ac:chgData name="sun above" userId="af778d66278731e4" providerId="LiveId" clId="{552B5A4A-72AE-459A-85B2-74401FBF69C3}" dt="2019-05-17T21:35:42.262" v="31126" actId="1076"/>
          <ac:picMkLst>
            <pc:docMk/>
            <pc:sldMk cId="824150956" sldId="442"/>
            <ac:picMk id="14" creationId="{00000000-0000-0000-0000-000000000000}"/>
          </ac:picMkLst>
        </pc:picChg>
      </pc:sldChg>
      <pc:sldChg chg="add ord">
        <pc:chgData name="sun above" userId="af778d66278731e4" providerId="LiveId" clId="{552B5A4A-72AE-459A-85B2-74401FBF69C3}" dt="2019-05-20T00:39:00.940" v="32522"/>
        <pc:sldMkLst>
          <pc:docMk/>
          <pc:sldMk cId="3074303983" sldId="44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152696891" sldId="44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001473720" sldId="448"/>
        </pc:sldMkLst>
        <pc:spChg chg="mod">
          <ac:chgData name="sun above" userId="af778d66278731e4" providerId="LiveId" clId="{552B5A4A-72AE-459A-85B2-74401FBF69C3}" dt="2019-04-05T09:03:49.986" v="15638" actId="20577"/>
          <ac:spMkLst>
            <pc:docMk/>
            <pc:sldMk cId="3001473720" sldId="44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5T09:04:25.790" v="15640" actId="1076"/>
          <ac:picMkLst>
            <pc:docMk/>
            <pc:sldMk cId="3001473720" sldId="448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638350876" sldId="452"/>
        </pc:sldMkLst>
        <pc:spChg chg="mod">
          <ac:chgData name="sun above" userId="af778d66278731e4" providerId="LiveId" clId="{552B5A4A-72AE-459A-85B2-74401FBF69C3}" dt="2019-03-30T20:37:53.255" v="6692" actId="403"/>
          <ac:spMkLst>
            <pc:docMk/>
            <pc:sldMk cId="1638350876" sldId="452"/>
            <ac:spMk id="16" creationId="{00000000-0000-0000-0000-000000000000}"/>
          </ac:spMkLst>
        </pc:spChg>
        <pc:spChg chg="mod">
          <ac:chgData name="sun above" userId="af778d66278731e4" providerId="LiveId" clId="{552B5A4A-72AE-459A-85B2-74401FBF69C3}" dt="2019-03-30T20:36:48.045" v="6668" actId="1036"/>
          <ac:spMkLst>
            <pc:docMk/>
            <pc:sldMk cId="1638350876" sldId="452"/>
            <ac:spMk id="34" creationId="{00000000-0000-0000-0000-000000000000}"/>
          </ac:spMkLst>
        </pc:spChg>
        <pc:spChg chg="mod">
          <ac:chgData name="sun above" userId="af778d66278731e4" providerId="LiveId" clId="{552B5A4A-72AE-459A-85B2-74401FBF69C3}" dt="2019-03-30T20:37:05.149" v="6681" actId="1035"/>
          <ac:spMkLst>
            <pc:docMk/>
            <pc:sldMk cId="1638350876" sldId="452"/>
            <ac:spMk id="37" creationId="{00000000-0000-0000-0000-000000000000}"/>
          </ac:spMkLst>
        </pc:spChg>
        <pc:spChg chg="mod">
          <ac:chgData name="sun above" userId="af778d66278731e4" providerId="LiveId" clId="{552B5A4A-72AE-459A-85B2-74401FBF69C3}" dt="2019-03-30T20:36:54.493" v="6671" actId="1035"/>
          <ac:spMkLst>
            <pc:docMk/>
            <pc:sldMk cId="1638350876" sldId="452"/>
            <ac:spMk id="46" creationId="{00000000-0000-0000-0000-000000000000}"/>
          </ac:spMkLst>
        </pc:spChg>
        <pc:cxnChg chg="mod">
          <ac:chgData name="sun above" userId="af778d66278731e4" providerId="LiveId" clId="{552B5A4A-72AE-459A-85B2-74401FBF69C3}" dt="2019-03-30T20:36:48.045" v="6668" actId="1036"/>
          <ac:cxnSpMkLst>
            <pc:docMk/>
            <pc:sldMk cId="1638350876" sldId="452"/>
            <ac:cxnSpMk id="33" creationId="{00000000-0000-0000-0000-000000000000}"/>
          </ac:cxnSpMkLst>
        </pc:cxnChg>
        <pc:cxnChg chg="mod">
          <ac:chgData name="sun above" userId="af778d66278731e4" providerId="LiveId" clId="{552B5A4A-72AE-459A-85B2-74401FBF69C3}" dt="2019-03-30T20:37:05.149" v="6681" actId="1035"/>
          <ac:cxnSpMkLst>
            <pc:docMk/>
            <pc:sldMk cId="1638350876" sldId="452"/>
            <ac:cxnSpMk id="36" creationId="{00000000-0000-0000-0000-000000000000}"/>
          </ac:cxnSpMkLst>
        </pc:cxnChg>
        <pc:cxnChg chg="mod">
          <ac:chgData name="sun above" userId="af778d66278731e4" providerId="LiveId" clId="{552B5A4A-72AE-459A-85B2-74401FBF69C3}" dt="2019-03-30T20:36:54.493" v="6671" actId="1035"/>
          <ac:cxnSpMkLst>
            <pc:docMk/>
            <pc:sldMk cId="1638350876" sldId="452"/>
            <ac:cxnSpMk id="45" creationId="{00000000-0000-0000-0000-000000000000}"/>
          </ac:cxnSpMkLst>
        </pc:cxnChg>
      </pc:sldChg>
      <pc:sldChg chg="modSp modTransition">
        <pc:chgData name="sun above" userId="af778d66278731e4" providerId="LiveId" clId="{552B5A4A-72AE-459A-85B2-74401FBF69C3}" dt="2019-05-12T00:06:26.560" v="29469"/>
        <pc:sldMkLst>
          <pc:docMk/>
          <pc:sldMk cId="725923595" sldId="453"/>
        </pc:sldMkLst>
        <pc:spChg chg="mod">
          <ac:chgData name="sun above" userId="af778d66278731e4" providerId="LiveId" clId="{552B5A4A-72AE-459A-85B2-74401FBF69C3}" dt="2019-05-12T00:06:26.560" v="29469"/>
          <ac:spMkLst>
            <pc:docMk/>
            <pc:sldMk cId="725923595" sldId="453"/>
            <ac:spMk id="3" creationId="{00000000-0000-0000-0000-000000000000}"/>
          </ac:spMkLst>
        </pc:spChg>
      </pc:sldChg>
      <pc:sldChg chg="add ord">
        <pc:chgData name="sun above" userId="af778d66278731e4" providerId="LiveId" clId="{552B5A4A-72AE-459A-85B2-74401FBF69C3}" dt="2019-05-20T00:38:58.123" v="32521"/>
        <pc:sldMkLst>
          <pc:docMk/>
          <pc:sldMk cId="1043369667" sldId="454"/>
        </pc:sldMkLst>
      </pc:sldChg>
      <pc:sldChg chg="modSp modTransition">
        <pc:chgData name="sun above" userId="af778d66278731e4" providerId="LiveId" clId="{552B5A4A-72AE-459A-85B2-74401FBF69C3}" dt="2019-05-26T00:53:40.803" v="33871" actId="20577"/>
        <pc:sldMkLst>
          <pc:docMk/>
          <pc:sldMk cId="2590284092" sldId="457"/>
        </pc:sldMkLst>
        <pc:spChg chg="mod">
          <ac:chgData name="sun above" userId="af778d66278731e4" providerId="LiveId" clId="{552B5A4A-72AE-459A-85B2-74401FBF69C3}" dt="2019-05-24T05:55:55.112" v="33352"/>
          <ac:spMkLst>
            <pc:docMk/>
            <pc:sldMk cId="2590284092" sldId="45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6T00:53:40.803" v="33871" actId="20577"/>
          <ac:spMkLst>
            <pc:docMk/>
            <pc:sldMk cId="2590284092" sldId="457"/>
            <ac:spMk id="4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05:03.468" v="35043" actId="27636"/>
        <pc:sldMkLst>
          <pc:docMk/>
          <pc:sldMk cId="414294549" sldId="461"/>
        </pc:sldMkLst>
        <pc:spChg chg="mod">
          <ac:chgData name="sun above" userId="af778d66278731e4" providerId="LiveId" clId="{552B5A4A-72AE-459A-85B2-74401FBF69C3}" dt="2019-05-31T22:05:03.468" v="35043" actId="27636"/>
          <ac:spMkLst>
            <pc:docMk/>
            <pc:sldMk cId="414294549" sldId="46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1:54:40.285" v="34312"/>
        <pc:sldMkLst>
          <pc:docMk/>
          <pc:sldMk cId="3266396289" sldId="462"/>
        </pc:sldMkLst>
        <pc:spChg chg="mod">
          <ac:chgData name="sun above" userId="af778d66278731e4" providerId="LiveId" clId="{552B5A4A-72AE-459A-85B2-74401FBF69C3}" dt="2019-05-31T21:50:32.388" v="34125"/>
          <ac:spMkLst>
            <pc:docMk/>
            <pc:sldMk cId="3266396289" sldId="46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4:40.285" v="34312"/>
          <ac:spMkLst>
            <pc:docMk/>
            <pc:sldMk cId="3266396289" sldId="462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5-31T21:52:50.039" v="34169" actId="14100"/>
        <pc:sldMkLst>
          <pc:docMk/>
          <pc:sldMk cId="361053004" sldId="464"/>
        </pc:sldMkLst>
        <pc:spChg chg="mod">
          <ac:chgData name="sun above" userId="af778d66278731e4" providerId="LiveId" clId="{552B5A4A-72AE-459A-85B2-74401FBF69C3}" dt="2019-05-31T21:51:20.016" v="34152" actId="14100"/>
          <ac:spMkLst>
            <pc:docMk/>
            <pc:sldMk cId="361053004" sldId="464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1:52:32.104" v="34165" actId="14100"/>
          <ac:picMkLst>
            <pc:docMk/>
            <pc:sldMk cId="361053004" sldId="464"/>
            <ac:picMk id="9" creationId="{00000000-0000-0000-0000-000000000000}"/>
          </ac:picMkLst>
        </pc:picChg>
        <pc:picChg chg="mod">
          <ac:chgData name="sun above" userId="af778d66278731e4" providerId="LiveId" clId="{552B5A4A-72AE-459A-85B2-74401FBF69C3}" dt="2019-05-31T21:52:46.384" v="34168" actId="1076"/>
          <ac:picMkLst>
            <pc:docMk/>
            <pc:sldMk cId="361053004" sldId="464"/>
            <ac:picMk id="12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1:52:50.039" v="34169" actId="14100"/>
          <ac:cxnSpMkLst>
            <pc:docMk/>
            <pc:sldMk cId="361053004" sldId="464"/>
            <ac:cxnSpMk id="7" creationId="{32951FE8-5719-4416-BA1C-FD6767C8E9D4}"/>
          </ac:cxnSpMkLst>
        </pc:cxnChg>
      </pc:sldChg>
      <pc:sldChg chg="addSp modSp modTransition">
        <pc:chgData name="sun above" userId="af778d66278731e4" providerId="LiveId" clId="{552B5A4A-72AE-459A-85B2-74401FBF69C3}" dt="2019-05-31T22:08:33.998" v="35165" actId="14100"/>
        <pc:sldMkLst>
          <pc:docMk/>
          <pc:sldMk cId="2073321659" sldId="466"/>
        </pc:sldMkLst>
        <pc:spChg chg="mod">
          <ac:chgData name="sun above" userId="af778d66278731e4" providerId="LiveId" clId="{552B5A4A-72AE-459A-85B2-74401FBF69C3}" dt="2019-05-31T22:06:16.643" v="35065"/>
          <ac:spMkLst>
            <pc:docMk/>
            <pc:sldMk cId="2073321659" sldId="46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08:05.822" v="35160" actId="27636"/>
          <ac:spMkLst>
            <pc:docMk/>
            <pc:sldMk cId="2073321659" sldId="466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2:08:18.108" v="35162" actId="1076"/>
          <ac:picMkLst>
            <pc:docMk/>
            <pc:sldMk cId="2073321659" sldId="466"/>
            <ac:picMk id="5" creationId="{00000000-0000-0000-0000-000000000000}"/>
          </ac:picMkLst>
        </pc:picChg>
        <pc:picChg chg="mod">
          <ac:chgData name="sun above" userId="af778d66278731e4" providerId="LiveId" clId="{552B5A4A-72AE-459A-85B2-74401FBF69C3}" dt="2019-05-31T22:08:09.174" v="35161" actId="1076"/>
          <ac:picMkLst>
            <pc:docMk/>
            <pc:sldMk cId="2073321659" sldId="466"/>
            <ac:picMk id="10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2:08:33.998" v="35165" actId="14100"/>
          <ac:cxnSpMkLst>
            <pc:docMk/>
            <pc:sldMk cId="2073321659" sldId="466"/>
            <ac:cxnSpMk id="11" creationId="{3440C418-C56F-4682-AAB8-FC600AEE1A62}"/>
          </ac:cxnSpMkLst>
        </pc:cxnChg>
      </pc:sldChg>
      <pc:sldChg chg="addSp modSp modTransition">
        <pc:chgData name="sun above" userId="af778d66278731e4" providerId="LiveId" clId="{552B5A4A-72AE-459A-85B2-74401FBF69C3}" dt="2019-05-31T22:12:02.992" v="35463" actId="14100"/>
        <pc:sldMkLst>
          <pc:docMk/>
          <pc:sldMk cId="1319800332" sldId="467"/>
        </pc:sldMkLst>
        <pc:picChg chg="mod">
          <ac:chgData name="sun above" userId="af778d66278731e4" providerId="LiveId" clId="{552B5A4A-72AE-459A-85B2-74401FBF69C3}" dt="2019-05-31T22:11:50.337" v="35460" actId="1076"/>
          <ac:picMkLst>
            <pc:docMk/>
            <pc:sldMk cId="1319800332" sldId="467"/>
            <ac:picMk id="9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2:12:02.992" v="35463" actId="14100"/>
          <ac:cxnSpMkLst>
            <pc:docMk/>
            <pc:sldMk cId="1319800332" sldId="467"/>
            <ac:cxnSpMk id="11" creationId="{74717307-CE8A-46BA-AE6C-1162D74389D3}"/>
          </ac:cxnSpMkLst>
        </pc:cxnChg>
      </pc:sldChg>
      <pc:sldChg chg="modSp modTransition">
        <pc:chgData name="sun above" userId="af778d66278731e4" providerId="LiveId" clId="{552B5A4A-72AE-459A-85B2-74401FBF69C3}" dt="2019-05-31T22:11:06.809" v="35454" actId="1076"/>
        <pc:sldMkLst>
          <pc:docMk/>
          <pc:sldMk cId="3065079891" sldId="468"/>
        </pc:sldMkLst>
        <pc:spChg chg="mod">
          <ac:chgData name="sun above" userId="af778d66278731e4" providerId="LiveId" clId="{552B5A4A-72AE-459A-85B2-74401FBF69C3}" dt="2019-05-31T22:08:51.993" v="35197"/>
          <ac:spMkLst>
            <pc:docMk/>
            <pc:sldMk cId="3065079891" sldId="46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0:46.727" v="35433" actId="27636"/>
          <ac:spMkLst>
            <pc:docMk/>
            <pc:sldMk cId="3065079891" sldId="46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2:11:06.809" v="35454" actId="1076"/>
          <ac:picMkLst>
            <pc:docMk/>
            <pc:sldMk cId="3065079891" sldId="468"/>
            <ac:picMk id="7" creationId="{00000000-0000-0000-0000-000000000000}"/>
          </ac:picMkLst>
        </pc:picChg>
      </pc:sldChg>
      <pc:sldChg chg="addSp modSp modTransition">
        <pc:chgData name="sun above" userId="af778d66278731e4" providerId="LiveId" clId="{552B5A4A-72AE-459A-85B2-74401FBF69C3}" dt="2019-05-31T22:13:34.800" v="35611" actId="14100"/>
        <pc:sldMkLst>
          <pc:docMk/>
          <pc:sldMk cId="2214602254" sldId="469"/>
        </pc:sldMkLst>
        <pc:spChg chg="mod">
          <ac:chgData name="sun above" userId="af778d66278731e4" providerId="LiveId" clId="{552B5A4A-72AE-459A-85B2-74401FBF69C3}" dt="2019-05-31T22:10:59.947" v="35453"/>
          <ac:spMkLst>
            <pc:docMk/>
            <pc:sldMk cId="2214602254" sldId="46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3:34.800" v="35611" actId="14100"/>
          <ac:spMkLst>
            <pc:docMk/>
            <pc:sldMk cId="2214602254" sldId="469"/>
            <ac:spMk id="3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5-31T22:12:24.570" v="35468" actId="1076"/>
          <ac:graphicFrameMkLst>
            <pc:docMk/>
            <pc:sldMk cId="2214602254" sldId="469"/>
            <ac:graphicFrameMk id="8" creationId="{00000000-0000-0000-0000-000000000000}"/>
          </ac:graphicFrameMkLst>
        </pc:graphicFrameChg>
        <pc:picChg chg="add mod">
          <ac:chgData name="sun above" userId="af778d66278731e4" providerId="LiveId" clId="{552B5A4A-72AE-459A-85B2-74401FBF69C3}" dt="2019-05-31T22:11:11.461" v="35456" actId="1076"/>
          <ac:picMkLst>
            <pc:docMk/>
            <pc:sldMk cId="2214602254" sldId="469"/>
            <ac:picMk id="10" creationId="{C48E3F85-2463-48B0-8431-CB8A5097D7F1}"/>
          </ac:picMkLst>
        </pc:picChg>
        <pc:cxnChg chg="add mod">
          <ac:chgData name="sun above" userId="af778d66278731e4" providerId="LiveId" clId="{552B5A4A-72AE-459A-85B2-74401FBF69C3}" dt="2019-05-31T22:12:29.192" v="35469" actId="14100"/>
          <ac:cxnSpMkLst>
            <pc:docMk/>
            <pc:sldMk cId="2214602254" sldId="469"/>
            <ac:cxnSpMk id="11" creationId="{9C49C740-2F53-44EE-B961-E07316037A39}"/>
          </ac:cxnSpMkLst>
        </pc:cxnChg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979441102" sldId="470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92433105" sldId="471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227695022" sldId="486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802527697" sldId="488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810875930" sldId="489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730786973" sldId="493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2368278" sldId="494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749062592" sldId="495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3296389147" sldId="496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719726858" sldId="497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670207260" sldId="498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698201661" sldId="499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3386645346" sldId="500"/>
        </pc:sldMkLst>
      </pc:sldChg>
      <pc:sldChg chg="modSp add ord">
        <pc:chgData name="sun above" userId="af778d66278731e4" providerId="LiveId" clId="{552B5A4A-72AE-459A-85B2-74401FBF69C3}" dt="2019-05-20T00:41:29.550" v="32697"/>
        <pc:sldMkLst>
          <pc:docMk/>
          <pc:sldMk cId="1011056523" sldId="501"/>
        </pc:sldMkLst>
        <pc:graphicFrameChg chg="mod modGraphic">
          <ac:chgData name="sun above" userId="af778d66278731e4" providerId="LiveId" clId="{552B5A4A-72AE-459A-85B2-74401FBF69C3}" dt="2019-05-20T00:41:29.550" v="32697"/>
          <ac:graphicFrameMkLst>
            <pc:docMk/>
            <pc:sldMk cId="1011056523" sldId="501"/>
            <ac:graphicFrameMk id="7" creationId="{00000000-0000-0000-0000-000000000000}"/>
          </ac:graphicFrameMkLst>
        </pc:graphicFrameChg>
      </pc:sldChg>
      <pc:sldChg chg="modSp ord modTransition">
        <pc:chgData name="sun above" userId="af778d66278731e4" providerId="LiveId" clId="{552B5A4A-72AE-459A-85B2-74401FBF69C3}" dt="2019-05-20T00:37:09.064" v="32476"/>
        <pc:sldMkLst>
          <pc:docMk/>
          <pc:sldMk cId="1411601898" sldId="502"/>
        </pc:sldMkLst>
        <pc:spChg chg="mod">
          <ac:chgData name="sun above" userId="af778d66278731e4" providerId="LiveId" clId="{552B5A4A-72AE-459A-85B2-74401FBF69C3}" dt="2019-05-17T22:24:07.115" v="31790"/>
          <ac:spMkLst>
            <pc:docMk/>
            <pc:sldMk cId="1411601898" sldId="502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5-20T00:37:09.064" v="32476"/>
          <ac:graphicFrameMkLst>
            <pc:docMk/>
            <pc:sldMk cId="1411601898" sldId="502"/>
            <ac:graphicFrameMk id="7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5-31T22:15:06.430" v="35785"/>
        <pc:sldMkLst>
          <pc:docMk/>
          <pc:sldMk cId="1857093696" sldId="511"/>
        </pc:sldMkLst>
        <pc:spChg chg="mod">
          <ac:chgData name="sun above" userId="af778d66278731e4" providerId="LiveId" clId="{552B5A4A-72AE-459A-85B2-74401FBF69C3}" dt="2019-05-31T22:14:32.701" v="35674" actId="20577"/>
          <ac:spMkLst>
            <pc:docMk/>
            <pc:sldMk cId="1857093696" sldId="51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5:06.430" v="35785"/>
          <ac:spMkLst>
            <pc:docMk/>
            <pc:sldMk cId="1857093696" sldId="51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13:44.697" v="35613" actId="403"/>
        <pc:sldMkLst>
          <pc:docMk/>
          <pc:sldMk cId="929640111" sldId="516"/>
        </pc:sldMkLst>
        <pc:spChg chg="mod">
          <ac:chgData name="sun above" userId="af778d66278731e4" providerId="LiveId" clId="{552B5A4A-72AE-459A-85B2-74401FBF69C3}" dt="2019-05-31T22:13:44.697" v="35613" actId="403"/>
          <ac:spMkLst>
            <pc:docMk/>
            <pc:sldMk cId="929640111" sldId="51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05:42.094" v="35045" actId="6549"/>
        <pc:sldMkLst>
          <pc:docMk/>
          <pc:sldMk cId="4022440747" sldId="517"/>
        </pc:sldMkLst>
        <pc:graphicFrameChg chg="modGraphic">
          <ac:chgData name="sun above" userId="af778d66278731e4" providerId="LiveId" clId="{552B5A4A-72AE-459A-85B2-74401FBF69C3}" dt="2019-05-31T22:05:42.094" v="35045" actId="6549"/>
          <ac:graphicFrameMkLst>
            <pc:docMk/>
            <pc:sldMk cId="4022440747" sldId="517"/>
            <ac:graphicFrameMk id="7" creationId="{00000000-0000-0000-0000-000000000000}"/>
          </ac:graphicFrameMkLst>
        </pc:graphicFrameChg>
      </pc:sldChg>
      <pc:sldChg chg="modSp add">
        <pc:chgData name="sun above" userId="af778d66278731e4" providerId="LiveId" clId="{552B5A4A-72AE-459A-85B2-74401FBF69C3}" dt="2019-05-24T05:53:09.485" v="33253" actId="14100"/>
        <pc:sldMkLst>
          <pc:docMk/>
          <pc:sldMk cId="1444292844" sldId="518"/>
        </pc:sldMkLst>
        <pc:spChg chg="mod">
          <ac:chgData name="sun above" userId="af778d66278731e4" providerId="LiveId" clId="{552B5A4A-72AE-459A-85B2-74401FBF69C3}" dt="2019-05-20T01:20:31.627" v="32931" actId="20577"/>
          <ac:spMkLst>
            <pc:docMk/>
            <pc:sldMk cId="1444292844" sldId="51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1:34:18.592" v="33071" actId="27636"/>
          <ac:spMkLst>
            <pc:docMk/>
            <pc:sldMk cId="1444292844" sldId="51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24T05:53:09.485" v="33253" actId="14100"/>
          <ac:picMkLst>
            <pc:docMk/>
            <pc:sldMk cId="1444292844" sldId="518"/>
            <ac:picMk id="11" creationId="{00000000-0000-0000-0000-000000000000}"/>
          </ac:picMkLst>
        </pc:picChg>
      </pc:sldChg>
      <pc:sldChg chg="modSp add">
        <pc:chgData name="sun above" userId="af778d66278731e4" providerId="LiveId" clId="{552B5A4A-72AE-459A-85B2-74401FBF69C3}" dt="2019-05-24T05:53:32.245" v="33265"/>
        <pc:sldMkLst>
          <pc:docMk/>
          <pc:sldMk cId="2132923403" sldId="519"/>
        </pc:sldMkLst>
        <pc:spChg chg="mod">
          <ac:chgData name="sun above" userId="af778d66278731e4" providerId="LiveId" clId="{552B5A4A-72AE-459A-85B2-74401FBF69C3}" dt="2019-05-24T05:53:32.245" v="33265"/>
          <ac:spMkLst>
            <pc:docMk/>
            <pc:sldMk cId="2132923403" sldId="519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24T05:51:05.855" v="33252"/>
        <pc:sldMkLst>
          <pc:docMk/>
          <pc:sldMk cId="1936252722" sldId="520"/>
        </pc:sldMkLst>
        <pc:spChg chg="mod">
          <ac:chgData name="sun above" userId="af778d66278731e4" providerId="LiveId" clId="{552B5A4A-72AE-459A-85B2-74401FBF69C3}" dt="2019-05-20T01:02:57.404" v="32847"/>
          <ac:spMkLst>
            <pc:docMk/>
            <pc:sldMk cId="1936252722" sldId="520"/>
            <ac:spMk id="2" creationId="{00000000-0000-0000-0000-000000000000}"/>
          </ac:spMkLst>
        </pc:spChg>
        <pc:spChg chg="del mod">
          <ac:chgData name="sun above" userId="af778d66278731e4" providerId="LiveId" clId="{552B5A4A-72AE-459A-85B2-74401FBF69C3}" dt="2019-05-24T05:06:59.815" v="33108" actId="478"/>
          <ac:spMkLst>
            <pc:docMk/>
            <pc:sldMk cId="1936252722" sldId="520"/>
            <ac:spMk id="3" creationId="{00000000-0000-0000-0000-000000000000}"/>
          </ac:spMkLst>
        </pc:spChg>
        <pc:spChg chg="add mod">
          <ac:chgData name="sun above" userId="af778d66278731e4" providerId="LiveId" clId="{552B5A4A-72AE-459A-85B2-74401FBF69C3}" dt="2019-05-24T05:51:05.855" v="33252"/>
          <ac:spMkLst>
            <pc:docMk/>
            <pc:sldMk cId="1936252722" sldId="520"/>
            <ac:spMk id="7" creationId="{375C6B22-A4C8-40B1-8766-CA42297BB59D}"/>
          </ac:spMkLst>
        </pc:spChg>
        <pc:spChg chg="add mod">
          <ac:chgData name="sun above" userId="af778d66278731e4" providerId="LiveId" clId="{552B5A4A-72AE-459A-85B2-74401FBF69C3}" dt="2019-05-24T05:12:03.315" v="33251" actId="20577"/>
          <ac:spMkLst>
            <pc:docMk/>
            <pc:sldMk cId="1936252722" sldId="520"/>
            <ac:spMk id="9" creationId="{C7D32FC5-0A75-42D3-BF4E-792C1F8FB18F}"/>
          </ac:spMkLst>
        </pc:spChg>
      </pc:sldChg>
      <pc:sldChg chg="modSp add">
        <pc:chgData name="sun above" userId="af778d66278731e4" providerId="LiveId" clId="{552B5A4A-72AE-459A-85B2-74401FBF69C3}" dt="2019-05-20T02:21:36.360" v="33098" actId="27636"/>
        <pc:sldMkLst>
          <pc:docMk/>
          <pc:sldMk cId="3642817290" sldId="521"/>
        </pc:sldMkLst>
        <pc:spChg chg="mod">
          <ac:chgData name="sun above" userId="af778d66278731e4" providerId="LiveId" clId="{552B5A4A-72AE-459A-85B2-74401FBF69C3}" dt="2019-05-20T01:25:43.056" v="32982"/>
          <ac:spMkLst>
            <pc:docMk/>
            <pc:sldMk cId="3642817290" sldId="52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2:21:36.360" v="33098" actId="27636"/>
          <ac:spMkLst>
            <pc:docMk/>
            <pc:sldMk cId="3642817290" sldId="521"/>
            <ac:spMk id="3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5-20T01:26:00.821" v="33030"/>
        <pc:sldMkLst>
          <pc:docMk/>
          <pc:sldMk cId="3429461329" sldId="522"/>
        </pc:sldMkLst>
        <pc:spChg chg="mod">
          <ac:chgData name="sun above" userId="af778d66278731e4" providerId="LiveId" clId="{552B5A4A-72AE-459A-85B2-74401FBF69C3}" dt="2019-05-20T01:26:00.821" v="33030"/>
          <ac:spMkLst>
            <pc:docMk/>
            <pc:sldMk cId="3429461329" sldId="52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1:24:50.625" v="32936" actId="207"/>
          <ac:spMkLst>
            <pc:docMk/>
            <pc:sldMk cId="3429461329" sldId="522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0412419" sldId="53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878775265" sldId="53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842986700" sldId="54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08730091" sldId="54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69438914" sldId="54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732676921" sldId="54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70227318" sldId="54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456578514" sldId="545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07972831" sldId="54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16687960" sldId="54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461229501" sldId="54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901606438" sldId="54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4797484" sldId="55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117384513" sldId="55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565396724" sldId="55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601971208" sldId="56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00390200" sldId="56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151703748" sldId="56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78764452" sldId="56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614433417" sldId="56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556488211" sldId="565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849743991" sldId="56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479551" sldId="56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188458480" sldId="56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921964799" sldId="57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660289017" sldId="57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995550992" sldId="57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973726226" sldId="57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977813073" sldId="57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30976581" sldId="57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92344699" sldId="57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37620701" sldId="57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81399814" sldId="57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03078505" sldId="580"/>
        </pc:sldMkLst>
        <pc:spChg chg="mod">
          <ac:chgData name="sun above" userId="af778d66278731e4" providerId="LiveId" clId="{552B5A4A-72AE-459A-85B2-74401FBF69C3}" dt="2019-03-26T12:59:20.947" v="2608" actId="120"/>
          <ac:spMkLst>
            <pc:docMk/>
            <pc:sldMk cId="2203078505" sldId="580"/>
            <ac:spMk id="2" creationId="{00000000-0000-0000-0000-000000000000}"/>
          </ac:spMkLst>
        </pc:spChg>
        <pc:grpChg chg="mod">
          <ac:chgData name="sun above" userId="af778d66278731e4" providerId="LiveId" clId="{552B5A4A-72AE-459A-85B2-74401FBF69C3}" dt="2019-03-26T12:59:46.184" v="2612" actId="1076"/>
          <ac:grpSpMkLst>
            <pc:docMk/>
            <pc:sldMk cId="2203078505" sldId="580"/>
            <ac:grpSpMk id="9" creationId="{00000000-0000-0000-0000-000000000000}"/>
          </ac:grpSpMkLst>
        </pc:grpChg>
        <pc:picChg chg="mod">
          <ac:chgData name="sun above" userId="af778d66278731e4" providerId="LiveId" clId="{552B5A4A-72AE-459A-85B2-74401FBF69C3}" dt="2019-03-26T12:59:39.046" v="2610" actId="1076"/>
          <ac:picMkLst>
            <pc:docMk/>
            <pc:sldMk cId="2203078505" sldId="580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740404645" sldId="581"/>
        </pc:sldMkLst>
        <pc:picChg chg="mod">
          <ac:chgData name="sun above" userId="af778d66278731e4" providerId="LiveId" clId="{552B5A4A-72AE-459A-85B2-74401FBF69C3}" dt="2019-03-31T06:04:06.766" v="7308" actId="1076"/>
          <ac:picMkLst>
            <pc:docMk/>
            <pc:sldMk cId="1740404645" sldId="581"/>
            <ac:picMk id="7" creationId="{00000000-0000-0000-0000-000000000000}"/>
          </ac:picMkLst>
        </pc:picChg>
        <pc:picChg chg="mod">
          <ac:chgData name="sun above" userId="af778d66278731e4" providerId="LiveId" clId="{552B5A4A-72AE-459A-85B2-74401FBF69C3}" dt="2019-03-31T06:04:16.579" v="7309" actId="108"/>
          <ac:picMkLst>
            <pc:docMk/>
            <pc:sldMk cId="1740404645" sldId="581"/>
            <ac:picMk id="1026" creationId="{00000000-0000-0000-0000-000000000000}"/>
          </ac:picMkLst>
        </pc:picChg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757596383" sldId="58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083512183" sldId="584"/>
        </pc:sldMkLst>
      </pc:sldChg>
      <pc:sldChg chg="modSp modTransition">
        <pc:chgData name="sun above" userId="af778d66278731e4" providerId="LiveId" clId="{552B5A4A-72AE-459A-85B2-74401FBF69C3}" dt="2019-04-09T06:24:04.594" v="26065" actId="20577"/>
        <pc:sldMkLst>
          <pc:docMk/>
          <pc:sldMk cId="1657265463" sldId="585"/>
        </pc:sldMkLst>
        <pc:spChg chg="mod">
          <ac:chgData name="sun above" userId="af778d66278731e4" providerId="LiveId" clId="{552B5A4A-72AE-459A-85B2-74401FBF69C3}" dt="2019-03-31T06:03:28.487" v="7303" actId="20577"/>
          <ac:spMkLst>
            <pc:docMk/>
            <pc:sldMk cId="1657265463" sldId="5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9T06:24:04.594" v="26065" actId="20577"/>
          <ac:spMkLst>
            <pc:docMk/>
            <pc:sldMk cId="1657265463" sldId="5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66091889" sldId="586"/>
        </pc:sldMkLst>
        <pc:spChg chg="mod">
          <ac:chgData name="sun above" userId="af778d66278731e4" providerId="LiveId" clId="{552B5A4A-72AE-459A-85B2-74401FBF69C3}" dt="2019-03-31T05:44:30.752" v="6819" actId="20577"/>
          <ac:spMkLst>
            <pc:docMk/>
            <pc:sldMk cId="366091889" sldId="586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873968169" sldId="587"/>
        </pc:sldMkLst>
        <pc:spChg chg="mod">
          <ac:chgData name="sun above" userId="af778d66278731e4" providerId="LiveId" clId="{552B5A4A-72AE-459A-85B2-74401FBF69C3}" dt="2019-03-30T22:49:00.949" v="6770" actId="6549"/>
          <ac:spMkLst>
            <pc:docMk/>
            <pc:sldMk cId="1873968169" sldId="587"/>
            <ac:spMk id="3" creationId="{00000000-0000-0000-0000-000000000000}"/>
          </ac:spMkLst>
        </pc:spChg>
        <pc:spChg chg="add del">
          <ac:chgData name="sun above" userId="af778d66278731e4" providerId="LiveId" clId="{552B5A4A-72AE-459A-85B2-74401FBF69C3}" dt="2019-03-30T20:44:08.999" v="6696"/>
          <ac:spMkLst>
            <pc:docMk/>
            <pc:sldMk cId="1873968169" sldId="587"/>
            <ac:spMk id="10" creationId="{C9D35AD0-3220-4C22-B30F-7426D6FB09A8}"/>
          </ac:spMkLst>
        </pc:spChg>
        <pc:spChg chg="add del mod">
          <ac:chgData name="sun above" userId="af778d66278731e4" providerId="LiveId" clId="{552B5A4A-72AE-459A-85B2-74401FBF69C3}" dt="2019-03-30T20:45:23.921" v="6703" actId="478"/>
          <ac:spMkLst>
            <pc:docMk/>
            <pc:sldMk cId="1873968169" sldId="587"/>
            <ac:spMk id="11" creationId="{A7418A56-D1D1-4CF5-BFCE-58F320E85F2A}"/>
          </ac:spMkLst>
        </pc:spChg>
        <pc:spChg chg="add del mod">
          <ac:chgData name="sun above" userId="af778d66278731e4" providerId="LiveId" clId="{552B5A4A-72AE-459A-85B2-74401FBF69C3}" dt="2019-03-30T20:45:23.921" v="6703" actId="478"/>
          <ac:spMkLst>
            <pc:docMk/>
            <pc:sldMk cId="1873968169" sldId="587"/>
            <ac:spMk id="14" creationId="{E046CC74-0FB8-4E15-8847-AF2BC83C71B7}"/>
          </ac:spMkLst>
        </pc:spChg>
        <pc:spChg chg="add del">
          <ac:chgData name="sun above" userId="af778d66278731e4" providerId="LiveId" clId="{552B5A4A-72AE-459A-85B2-74401FBF69C3}" dt="2019-03-30T20:46:26.049" v="6728"/>
          <ac:spMkLst>
            <pc:docMk/>
            <pc:sldMk cId="1873968169" sldId="587"/>
            <ac:spMk id="17" creationId="{28AA10D1-2845-4C82-A3AB-5F67D15139C8}"/>
          </ac:spMkLst>
        </pc:spChg>
        <pc:spChg chg="add del">
          <ac:chgData name="sun above" userId="af778d66278731e4" providerId="LiveId" clId="{552B5A4A-72AE-459A-85B2-74401FBF69C3}" dt="2019-03-30T20:46:25.517" v="6727"/>
          <ac:spMkLst>
            <pc:docMk/>
            <pc:sldMk cId="1873968169" sldId="587"/>
            <ac:spMk id="18" creationId="{7785EDF7-438D-4AD8-9079-662C58C3AEEA}"/>
          </ac:spMkLst>
        </pc:spChg>
        <pc:spChg chg="add del mod">
          <ac:chgData name="sun above" userId="af778d66278731e4" providerId="LiveId" clId="{552B5A4A-72AE-459A-85B2-74401FBF69C3}" dt="2019-03-30T20:47:03.320" v="6733" actId="478"/>
          <ac:spMkLst>
            <pc:docMk/>
            <pc:sldMk cId="1873968169" sldId="587"/>
            <ac:spMk id="19" creationId="{AC9D66EF-2FF6-4503-AD5B-D9576FDD3193}"/>
          </ac:spMkLst>
        </pc:spChg>
        <pc:picChg chg="add mod">
          <ac:chgData name="sun above" userId="af778d66278731e4" providerId="LiveId" clId="{552B5A4A-72AE-459A-85B2-74401FBF69C3}" dt="2019-03-30T22:49:09.195" v="6772" actId="1076"/>
          <ac:picMkLst>
            <pc:docMk/>
            <pc:sldMk cId="1873968169" sldId="587"/>
            <ac:picMk id="20" creationId="{3AC96473-BA18-43EA-BA7A-F15762DC2B6F}"/>
          </ac:picMkLst>
        </pc:picChg>
        <pc:picChg chg="add del mod">
          <ac:chgData name="sun above" userId="af778d66278731e4" providerId="LiveId" clId="{552B5A4A-72AE-459A-85B2-74401FBF69C3}" dt="2019-03-30T22:51:21.038" v="6781" actId="478"/>
          <ac:picMkLst>
            <pc:docMk/>
            <pc:sldMk cId="1873968169" sldId="587"/>
            <ac:picMk id="1026" creationId="{03ABBF3B-DCE7-4433-AAE5-5FD2AA1525EB}"/>
          </ac:picMkLst>
        </pc:picChg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2203200431" sldId="588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564937036" sldId="589"/>
        </pc:sldMkLst>
        <pc:spChg chg="mod">
          <ac:chgData name="sun above" userId="af778d66278731e4" providerId="LiveId" clId="{552B5A4A-72AE-459A-85B2-74401FBF69C3}" dt="2019-03-31T06:01:04.710" v="7264" actId="20577"/>
          <ac:spMkLst>
            <pc:docMk/>
            <pc:sldMk cId="564937036" sldId="589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1T00:11:02.561" v="10621" actId="14100"/>
          <ac:spMkLst>
            <pc:docMk/>
            <pc:sldMk cId="564937036" sldId="589"/>
            <ac:spMk id="7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92243154" sldId="590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826883752" sldId="591"/>
        </pc:sldMkLst>
        <pc:spChg chg="mod">
          <ac:chgData name="sun above" userId="af778d66278731e4" providerId="LiveId" clId="{552B5A4A-72AE-459A-85B2-74401FBF69C3}" dt="2019-03-26T13:06:45.405" v="2897" actId="20577"/>
          <ac:spMkLst>
            <pc:docMk/>
            <pc:sldMk cId="826883752" sldId="591"/>
            <ac:spMk id="3" creationId="{00000000-0000-0000-0000-000000000000}"/>
          </ac:spMkLst>
        </pc:spChg>
        <pc:grpChg chg="mod">
          <ac:chgData name="sun above" userId="af778d66278731e4" providerId="LiveId" clId="{552B5A4A-72AE-459A-85B2-74401FBF69C3}" dt="2019-03-26T13:06:32.902" v="2883" actId="1076"/>
          <ac:grpSpMkLst>
            <pc:docMk/>
            <pc:sldMk cId="826883752" sldId="591"/>
            <ac:grpSpMk id="7" creationId="{00000000-0000-0000-0000-000000000000}"/>
          </ac:grpSpMkLst>
        </pc:gr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189418658" sldId="59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5845170" sldId="59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60506605" sldId="594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948253375" sldId="595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49380294" sldId="596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052787752" sldId="59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29546056" sldId="598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873342216" sldId="599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773943083" sldId="600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217044655" sldId="601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210296354" sldId="60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416923179" sldId="60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214001875" sldId="60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446146299" sldId="606"/>
        </pc:sldMkLst>
        <pc:spChg chg="mod">
          <ac:chgData name="sun above" userId="af778d66278731e4" providerId="LiveId" clId="{552B5A4A-72AE-459A-85B2-74401FBF69C3}" dt="2019-04-01T05:22:13.171" v="10714" actId="20577"/>
          <ac:spMkLst>
            <pc:docMk/>
            <pc:sldMk cId="1446146299" sldId="606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2661995" sldId="60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358722887" sldId="608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165254555" sldId="611"/>
        </pc:sldMkLst>
        <pc:spChg chg="mod">
          <ac:chgData name="sun above" userId="af778d66278731e4" providerId="LiveId" clId="{552B5A4A-72AE-459A-85B2-74401FBF69C3}" dt="2019-03-26T13:08:44.038" v="2913" actId="207"/>
          <ac:spMkLst>
            <pc:docMk/>
            <pc:sldMk cId="2165254555" sldId="61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4T23:01:24.630" v="13587" actId="6549"/>
          <ac:spMkLst>
            <pc:docMk/>
            <pc:sldMk cId="2165254555" sldId="61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523501931" sldId="613"/>
        </pc:sldMkLst>
        <pc:spChg chg="mod">
          <ac:chgData name="sun above" userId="af778d66278731e4" providerId="LiveId" clId="{552B5A4A-72AE-459A-85B2-74401FBF69C3}" dt="2019-04-01T05:29:08.531" v="10836" actId="2711"/>
          <ac:spMkLst>
            <pc:docMk/>
            <pc:sldMk cId="3523501931" sldId="613"/>
            <ac:spMk id="9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3-31T14:46:55.033" v="7472" actId="12385"/>
          <ac:graphicFrameMkLst>
            <pc:docMk/>
            <pc:sldMk cId="3523501931" sldId="613"/>
            <ac:graphicFrameMk id="7" creationId="{00000000-0000-0000-0000-000000000000}"/>
          </ac:graphicFrameMkLst>
        </pc:graphicFrameChg>
        <pc:graphicFrameChg chg="add del mod">
          <ac:chgData name="sun above" userId="af778d66278731e4" providerId="LiveId" clId="{552B5A4A-72AE-459A-85B2-74401FBF69C3}" dt="2019-03-31T14:44:08.378" v="7457" actId="478"/>
          <ac:graphicFrameMkLst>
            <pc:docMk/>
            <pc:sldMk cId="3523501931" sldId="613"/>
            <ac:graphicFrameMk id="11" creationId="{38931CF5-6783-4BB2-8F01-4341E7D330EA}"/>
          </ac:graphicFrameMkLst>
        </pc:graphicFrame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016887920" sldId="615"/>
        </pc:sldMkLst>
      </pc:sldChg>
      <pc:sldChg chg="add ord">
        <pc:chgData name="sun above" userId="af778d66278731e4" providerId="LiveId" clId="{552B5A4A-72AE-459A-85B2-74401FBF69C3}" dt="2019-04-09T06:23:07.388" v="26044"/>
        <pc:sldMkLst>
          <pc:docMk/>
          <pc:sldMk cId="4089100928" sldId="616"/>
        </pc:sldMkLst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1433370726" sldId="61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879923379" sldId="618"/>
        </pc:sldMkLst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417402943" sldId="619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2115079299" sldId="620"/>
        </pc:sldMkLst>
        <pc:spChg chg="mod">
          <ac:chgData name="sun above" userId="af778d66278731e4" providerId="LiveId" clId="{552B5A4A-72AE-459A-85B2-74401FBF69C3}" dt="2019-03-26T13:04:52.907" v="2873" actId="27636"/>
          <ac:spMkLst>
            <pc:docMk/>
            <pc:sldMk cId="2115079299" sldId="62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6T13:05:23.955" v="2876" actId="14100"/>
          <ac:spMkLst>
            <pc:docMk/>
            <pc:sldMk cId="2115079299" sldId="620"/>
            <ac:spMk id="16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4457910" sldId="621"/>
        </pc:sldMkLst>
        <pc:spChg chg="mod">
          <ac:chgData name="sun above" userId="af778d66278731e4" providerId="LiveId" clId="{552B5A4A-72AE-459A-85B2-74401FBF69C3}" dt="2019-03-31T14:48:20.465" v="7478" actId="207"/>
          <ac:spMkLst>
            <pc:docMk/>
            <pc:sldMk cId="264457910" sldId="621"/>
            <ac:spMk id="7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47473265" sldId="62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588139403" sldId="62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313736956" sldId="624"/>
        </pc:sldMkLst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1720611356" sldId="625"/>
        </pc:sldMkLst>
        <pc:spChg chg="mod">
          <ac:chgData name="sun above" userId="af778d66278731e4" providerId="LiveId" clId="{552B5A4A-72AE-459A-85B2-74401FBF69C3}" dt="2019-04-04T22:58:45.387" v="13551" actId="20577"/>
          <ac:spMkLst>
            <pc:docMk/>
            <pc:sldMk cId="1720611356" sldId="625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4T22:57:47.363" v="13533" actId="1076"/>
          <ac:spMkLst>
            <pc:docMk/>
            <pc:sldMk cId="1720611356" sldId="625"/>
            <ac:spMk id="9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2:57:40.717" v="13532" actId="478"/>
          <ac:spMkLst>
            <pc:docMk/>
            <pc:sldMk cId="1720611356" sldId="625"/>
            <ac:spMk id="10" creationId="{00000000-0000-0000-0000-000000000000}"/>
          </ac:spMkLst>
        </pc:spChg>
        <pc:spChg chg="mod">
          <ac:chgData name="sun above" userId="af778d66278731e4" providerId="LiveId" clId="{552B5A4A-72AE-459A-85B2-74401FBF69C3}" dt="2019-04-01T05:27:23.286" v="10778" actId="20577"/>
          <ac:spMkLst>
            <pc:docMk/>
            <pc:sldMk cId="1720611356" sldId="625"/>
            <ac:spMk id="11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2:57:12.871" v="13528" actId="478"/>
          <ac:spMkLst>
            <pc:docMk/>
            <pc:sldMk cId="1720611356" sldId="625"/>
            <ac:spMk id="12" creationId="{00000000-0000-0000-0000-000000000000}"/>
          </ac:spMkLst>
        </pc:spChg>
        <pc:grpChg chg="mod">
          <ac:chgData name="sun above" userId="af778d66278731e4" providerId="LiveId" clId="{552B5A4A-72AE-459A-85B2-74401FBF69C3}" dt="2019-04-01T05:24:17.502" v="10726" actId="207"/>
          <ac:grpSpMkLst>
            <pc:docMk/>
            <pc:sldMk cId="1720611356" sldId="625"/>
            <ac:grpSpMk id="7" creationId="{00000000-0000-0000-0000-000000000000}"/>
          </ac:grpSpMkLst>
        </pc:gr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316826021" sldId="626"/>
        </pc:sldMkLst>
        <pc:spChg chg="mod">
          <ac:chgData name="sun above" userId="af778d66278731e4" providerId="LiveId" clId="{552B5A4A-72AE-459A-85B2-74401FBF69C3}" dt="2019-04-02T18:57:22.160" v="12671" actId="14100"/>
          <ac:spMkLst>
            <pc:docMk/>
            <pc:sldMk cId="2316826021" sldId="626"/>
            <ac:spMk id="5" creationId="{00000000-0000-0000-0000-000000000000}"/>
          </ac:spMkLst>
        </pc:spChg>
        <pc:spChg chg="mod">
          <ac:chgData name="sun above" userId="af778d66278731e4" providerId="LiveId" clId="{552B5A4A-72AE-459A-85B2-74401FBF69C3}" dt="2019-04-02T18:57:29.195" v="12673" actId="12"/>
          <ac:spMkLst>
            <pc:docMk/>
            <pc:sldMk cId="2316826021" sldId="626"/>
            <ac:spMk id="8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38277170" sldId="627"/>
        </pc:sldMkLst>
      </pc:sldChg>
      <pc:sldChg chg="modSp modTransition">
        <pc:chgData name="sun above" userId="af778d66278731e4" providerId="LiveId" clId="{552B5A4A-72AE-459A-85B2-74401FBF69C3}" dt="2019-04-10T03:56:32.862" v="26174" actId="122"/>
        <pc:sldMkLst>
          <pc:docMk/>
          <pc:sldMk cId="3757533317" sldId="628"/>
        </pc:sldMkLst>
        <pc:spChg chg="mod">
          <ac:chgData name="sun above" userId="af778d66278731e4" providerId="LiveId" clId="{552B5A4A-72AE-459A-85B2-74401FBF69C3}" dt="2019-03-26T13:07:31.760" v="2903" actId="27636"/>
          <ac:spMkLst>
            <pc:docMk/>
            <pc:sldMk cId="3757533317" sldId="628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10T03:56:32.862" v="26174" actId="122"/>
          <ac:graphicFrameMkLst>
            <pc:docMk/>
            <pc:sldMk cId="3757533317" sldId="628"/>
            <ac:graphicFrameMk id="7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10T03:53:01.215" v="26147" actId="404"/>
        <pc:sldMkLst>
          <pc:docMk/>
          <pc:sldMk cId="2016488055" sldId="629"/>
        </pc:sldMkLst>
        <pc:spChg chg="mod">
          <ac:chgData name="sun above" userId="af778d66278731e4" providerId="LiveId" clId="{552B5A4A-72AE-459A-85B2-74401FBF69C3}" dt="2019-04-01T05:28:32.740" v="10835"/>
          <ac:spMkLst>
            <pc:docMk/>
            <pc:sldMk cId="2016488055" sldId="629"/>
            <ac:spMk id="11" creationId="{00000000-0000-0000-0000-000000000000}"/>
          </ac:spMkLst>
        </pc:spChg>
        <pc:spChg chg="mod">
          <ac:chgData name="sun above" userId="af778d66278731e4" providerId="LiveId" clId="{552B5A4A-72AE-459A-85B2-74401FBF69C3}" dt="2019-04-02T18:58:22.575" v="12686"/>
          <ac:spMkLst>
            <pc:docMk/>
            <pc:sldMk cId="2016488055" sldId="629"/>
            <ac:spMk id="13" creationId="{00000000-0000-0000-0000-000000000000}"/>
          </ac:spMkLst>
        </pc:spChg>
        <pc:spChg chg="mod">
          <ac:chgData name="sun above" userId="af778d66278731e4" providerId="LiveId" clId="{552B5A4A-72AE-459A-85B2-74401FBF69C3}" dt="2019-04-10T03:53:01.215" v="26147" actId="404"/>
          <ac:spMkLst>
            <pc:docMk/>
            <pc:sldMk cId="2016488055" sldId="629"/>
            <ac:spMk id="18" creationId="{00000000-0000-0000-0000-000000000000}"/>
          </ac:spMkLst>
        </pc:spChg>
        <pc:spChg chg="mod">
          <ac:chgData name="sun above" userId="af778d66278731e4" providerId="LiveId" clId="{552B5A4A-72AE-459A-85B2-74401FBF69C3}" dt="2019-04-01T05:27:59.622" v="10781" actId="2"/>
          <ac:spMkLst>
            <pc:docMk/>
            <pc:sldMk cId="2016488055" sldId="629"/>
            <ac:spMk id="30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62679503" sldId="630"/>
        </pc:sldMkLst>
        <pc:spChg chg="mod">
          <ac:chgData name="sun above" userId="af778d66278731e4" providerId="LiveId" clId="{552B5A4A-72AE-459A-85B2-74401FBF69C3}" dt="2019-04-04T22:59:54.511" v="13561" actId="403"/>
          <ac:spMkLst>
            <pc:docMk/>
            <pc:sldMk cId="462679503" sldId="630"/>
            <ac:spMk id="3" creationId="{00000000-0000-0000-0000-000000000000}"/>
          </ac:spMkLst>
        </pc:spChg>
      </pc:sldChg>
      <pc:sldChg chg="addSp delSp modSp ord modTransition">
        <pc:chgData name="sun above" userId="af778d66278731e4" providerId="LiveId" clId="{552B5A4A-72AE-459A-85B2-74401FBF69C3}" dt="2019-04-08T20:23:31.865" v="26040"/>
        <pc:sldMkLst>
          <pc:docMk/>
          <pc:sldMk cId="762189642" sldId="631"/>
        </pc:sldMkLst>
        <pc:spChg chg="mod">
          <ac:chgData name="sun above" userId="af778d66278731e4" providerId="LiveId" clId="{552B5A4A-72AE-459A-85B2-74401FBF69C3}" dt="2019-03-31T06:15:14.539" v="7395"/>
          <ac:spMkLst>
            <pc:docMk/>
            <pc:sldMk cId="762189642" sldId="631"/>
            <ac:spMk id="3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8:59:56.700" v="12722" actId="338"/>
          <ac:spMkLst>
            <pc:docMk/>
            <pc:sldMk cId="762189642" sldId="631"/>
            <ac:spMk id="20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29.716" v="12747" actId="1037"/>
          <ac:spMkLst>
            <pc:docMk/>
            <pc:sldMk cId="762189642" sldId="631"/>
            <ac:spMk id="21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29.716" v="12747" actId="1037"/>
          <ac:spMkLst>
            <pc:docMk/>
            <pc:sldMk cId="762189642" sldId="631"/>
            <ac:spMk id="22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04.196" v="12730" actId="1036"/>
          <ac:spMkLst>
            <pc:docMk/>
            <pc:sldMk cId="762189642" sldId="631"/>
            <ac:spMk id="30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8:59:56.700" v="12722" actId="338"/>
          <ac:spMkLst>
            <pc:docMk/>
            <pc:sldMk cId="762189642" sldId="631"/>
            <ac:spMk id="39" creationId="{00000000-0000-0000-0000-000000000000}"/>
          </ac:spMkLst>
        </pc:spChg>
        <pc:spChg chg="del mod topLvl">
          <ac:chgData name="sun above" userId="af778d66278731e4" providerId="LiveId" clId="{552B5A4A-72AE-459A-85B2-74401FBF69C3}" dt="2019-03-31T06:10:18.212" v="7333" actId="478"/>
          <ac:spMkLst>
            <pc:docMk/>
            <pc:sldMk cId="762189642" sldId="631"/>
            <ac:spMk id="48" creationId="{00000000-0000-0000-0000-000000000000}"/>
          </ac:spMkLst>
        </pc:spChg>
        <pc:spChg chg="del mod topLvl">
          <ac:chgData name="sun above" userId="af778d66278731e4" providerId="LiveId" clId="{552B5A4A-72AE-459A-85B2-74401FBF69C3}" dt="2019-03-31T06:10:04.965" v="7329" actId="478"/>
          <ac:spMkLst>
            <pc:docMk/>
            <pc:sldMk cId="762189642" sldId="631"/>
            <ac:spMk id="58" creationId="{00000000-0000-0000-0000-000000000000}"/>
          </ac:spMkLst>
        </pc:spChg>
        <pc:grpChg chg="add mod">
          <ac:chgData name="sun above" userId="af778d66278731e4" providerId="LiveId" clId="{552B5A4A-72AE-459A-85B2-74401FBF69C3}" dt="2019-04-02T19:00:51.402" v="12749" actId="1076"/>
          <ac:grpSpMkLst>
            <pc:docMk/>
            <pc:sldMk cId="762189642" sldId="631"/>
            <ac:grpSpMk id="7" creationId="{7AEF765B-9215-48BE-9587-1348375A2661}"/>
          </ac:grpSpMkLst>
        </pc:grpChg>
        <pc:grpChg chg="add del mod">
          <ac:chgData name="sun above" userId="af778d66278731e4" providerId="LiveId" clId="{552B5A4A-72AE-459A-85B2-74401FBF69C3}" dt="2019-03-31T06:09:52.256" v="7327" actId="165"/>
          <ac:grpSpMkLst>
            <pc:docMk/>
            <pc:sldMk cId="762189642" sldId="631"/>
            <ac:grpSpMk id="7" creationId="{EB77C938-AC14-4B66-8099-5EB43A890892}"/>
          </ac:grpSpMkLst>
        </pc:grpChg>
        <pc:grpChg chg="add del mod">
          <ac:chgData name="sun above" userId="af778d66278731e4" providerId="LiveId" clId="{552B5A4A-72AE-459A-85B2-74401FBF69C3}" dt="2019-03-31T06:11:37.547" v="7342" actId="165"/>
          <ac:grpSpMkLst>
            <pc:docMk/>
            <pc:sldMk cId="762189642" sldId="631"/>
            <ac:grpSpMk id="15" creationId="{C823C789-281B-4653-9AE7-4312F3B9B0BB}"/>
          </ac:grpSpMkLst>
        </pc:grpChg>
        <pc:grpChg chg="add del mod">
          <ac:chgData name="sun above" userId="af778d66278731e4" providerId="LiveId" clId="{552B5A4A-72AE-459A-85B2-74401FBF69C3}" dt="2019-04-02T18:59:29.209" v="12687" actId="165"/>
          <ac:grpSpMkLst>
            <pc:docMk/>
            <pc:sldMk cId="762189642" sldId="631"/>
            <ac:grpSpMk id="49" creationId="{FF4CE5AA-1CBB-4BBA-8428-9575D710ADC8}"/>
          </ac:grpSpMkLst>
        </pc:grpChg>
        <pc:grpChg chg="del mod topLvl">
          <ac:chgData name="sun above" userId="af778d66278731e4" providerId="LiveId" clId="{552B5A4A-72AE-459A-85B2-74401FBF69C3}" dt="2019-03-31T06:11:43.888" v="7343" actId="165"/>
          <ac:grpSpMkLst>
            <pc:docMk/>
            <pc:sldMk cId="762189642" sldId="631"/>
            <ac:grpSpMk id="85" creationId="{00000000-0000-0000-0000-000000000000}"/>
          </ac:grpSpMkLst>
        </pc:grpChg>
        <pc:grpChg chg="del mod topLvl">
          <ac:chgData name="sun above" userId="af778d66278731e4" providerId="LiveId" clId="{552B5A4A-72AE-459A-85B2-74401FBF69C3}" dt="2019-03-31T06:09:59.628" v="7328" actId="165"/>
          <ac:grpSpMkLst>
            <pc:docMk/>
            <pc:sldMk cId="762189642" sldId="631"/>
            <ac:grpSpMk id="86" creationId="{00000000-0000-0000-0000-000000000000}"/>
          </ac:grpSpMkLst>
        </pc:grp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26" creationId="{666E35AD-AE67-4378-AF4F-74097E009901}"/>
          </ac:cxnSpMkLst>
        </pc:cxnChg>
        <pc:cxnChg chg="add mod topLvl">
          <ac:chgData name="sun above" userId="af778d66278731e4" providerId="LiveId" clId="{552B5A4A-72AE-459A-85B2-74401FBF69C3}" dt="2019-04-02T19:00:04.196" v="12730" actId="1036"/>
          <ac:cxnSpMkLst>
            <pc:docMk/>
            <pc:sldMk cId="762189642" sldId="631"/>
            <ac:cxnSpMk id="32" creationId="{F6340A7C-091F-4572-A981-E3F65FD791C1}"/>
          </ac:cxnSpMkLst>
        </pc:cxnChg>
        <pc:cxnChg chg="del mod topLvl">
          <ac:chgData name="sun above" userId="af778d66278731e4" providerId="LiveId" clId="{552B5A4A-72AE-459A-85B2-74401FBF69C3}" dt="2019-03-31T06:11:49.641" v="7344" actId="478"/>
          <ac:cxnSpMkLst>
            <pc:docMk/>
            <pc:sldMk cId="762189642" sldId="631"/>
            <ac:cxnSpMk id="36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0:14.067" v="7331" actId="478"/>
          <ac:cxnSpMkLst>
            <pc:docMk/>
            <pc:sldMk cId="762189642" sldId="631"/>
            <ac:cxnSpMk id="40" creationId="{00000000-0000-0000-0000-000000000000}"/>
          </ac:cxnSpMkLst>
        </pc:cxn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42" creationId="{BD7176BD-DAE1-43DD-B0D1-A61DDB3F6B5F}"/>
          </ac:cxnSpMkLst>
        </pc:cxn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50" creationId="{03BA16D6-4408-450C-BFB3-8D693826C33F}"/>
          </ac:cxnSpMkLst>
        </pc:cxnChg>
        <pc:cxnChg chg="del mod topLvl">
          <ac:chgData name="sun above" userId="af778d66278731e4" providerId="LiveId" clId="{552B5A4A-72AE-459A-85B2-74401FBF69C3}" dt="2019-03-31T06:12:49.587" v="7358" actId="478"/>
          <ac:cxnSpMkLst>
            <pc:docMk/>
            <pc:sldMk cId="762189642" sldId="631"/>
            <ac:cxnSpMk id="52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2:22.131" v="7351" actId="478"/>
          <ac:cxnSpMkLst>
            <pc:docMk/>
            <pc:sldMk cId="762189642" sldId="631"/>
            <ac:cxnSpMk id="55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0:09.507" v="7330" actId="478"/>
          <ac:cxnSpMkLst>
            <pc:docMk/>
            <pc:sldMk cId="762189642" sldId="631"/>
            <ac:cxnSpMk id="62" creationId="{00000000-0000-0000-0000-000000000000}"/>
          </ac:cxnSpMkLst>
        </pc:cxnChg>
        <pc:cxnChg chg="mod topLvl">
          <ac:chgData name="sun above" userId="af778d66278731e4" providerId="LiveId" clId="{552B5A4A-72AE-459A-85B2-74401FBF69C3}" dt="2019-04-02T19:00:04.196" v="12730" actId="1036"/>
          <ac:cxnSpMkLst>
            <pc:docMk/>
            <pc:sldMk cId="762189642" sldId="631"/>
            <ac:cxnSpMk id="88" creationId="{00000000-0000-0000-0000-000000000000}"/>
          </ac:cxnSpMkLst>
        </pc:cxn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37900770" sldId="632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70664415" sldId="633"/>
        </pc:sldMkLst>
        <pc:spChg chg="mod">
          <ac:chgData name="sun above" userId="af778d66278731e4" providerId="LiveId" clId="{552B5A4A-72AE-459A-85B2-74401FBF69C3}" dt="2019-04-02T19:01:40.596" v="12751" actId="6549"/>
          <ac:spMkLst>
            <pc:docMk/>
            <pc:sldMk cId="2270664415" sldId="633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447126577" sldId="634"/>
        </pc:sldMkLst>
        <pc:spChg chg="mod">
          <ac:chgData name="sun above" userId="af778d66278731e4" providerId="LiveId" clId="{552B5A4A-72AE-459A-85B2-74401FBF69C3}" dt="2019-03-25T14:33:21.676" v="4"/>
          <ac:spMkLst>
            <pc:docMk/>
            <pc:sldMk cId="3447126577" sldId="634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4-09T06:23:31.017" v="26047" actId="6549"/>
        <pc:sldMkLst>
          <pc:docMk/>
          <pc:sldMk cId="3519517619" sldId="635"/>
        </pc:sldMkLst>
        <pc:spChg chg="mod">
          <ac:chgData name="sun above" userId="af778d66278731e4" providerId="LiveId" clId="{552B5A4A-72AE-459A-85B2-74401FBF69C3}" dt="2019-04-05T09:07:05.832" v="15694" actId="27636"/>
          <ac:spMkLst>
            <pc:docMk/>
            <pc:sldMk cId="3519517619" sldId="635"/>
            <ac:spMk id="3" creationId="{00000000-0000-0000-0000-000000000000}"/>
          </ac:spMkLst>
        </pc:spChg>
        <pc:spChg chg="add mod">
          <ac:chgData name="sun above" userId="af778d66278731e4" providerId="LiveId" clId="{552B5A4A-72AE-459A-85B2-74401FBF69C3}" dt="2019-04-09T06:23:31.017" v="26047" actId="6549"/>
          <ac:spMkLst>
            <pc:docMk/>
            <pc:sldMk cId="3519517619" sldId="635"/>
            <ac:spMk id="7" creationId="{5195273B-E7EB-4B48-8C14-3036E1BFCCA0}"/>
          </ac:spMkLst>
        </pc:spChg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2300369895" sldId="636"/>
        </pc:sldMkLst>
        <pc:spChg chg="mod">
          <ac:chgData name="sun above" userId="af778d66278731e4" providerId="LiveId" clId="{552B5A4A-72AE-459A-85B2-74401FBF69C3}" dt="2019-04-04T23:02:09.045" v="13613" actId="27636"/>
          <ac:spMkLst>
            <pc:docMk/>
            <pc:sldMk cId="2300369895" sldId="636"/>
            <ac:spMk id="3" creationId="{00000000-0000-0000-0000-000000000000}"/>
          </ac:spMkLst>
        </pc:spChg>
        <pc:picChg chg="del mod">
          <ac:chgData name="sun above" userId="af778d66278731e4" providerId="LiveId" clId="{552B5A4A-72AE-459A-85B2-74401FBF69C3}" dt="2019-04-01T05:30:30.216" v="10837" actId="478"/>
          <ac:picMkLst>
            <pc:docMk/>
            <pc:sldMk cId="2300369895" sldId="636"/>
            <ac:picMk id="7" creationId="{00000000-0000-0000-0000-000000000000}"/>
          </ac:picMkLst>
        </pc:pic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934857668" sldId="638"/>
        </pc:sldMkLst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69816289" sldId="639"/>
        </pc:sldMkLst>
        <pc:spChg chg="mod">
          <ac:chgData name="sun above" userId="af778d66278731e4" providerId="LiveId" clId="{552B5A4A-72AE-459A-85B2-74401FBF69C3}" dt="2019-03-31T15:15:37.354" v="8027" actId="13822"/>
          <ac:spMkLst>
            <pc:docMk/>
            <pc:sldMk cId="69816289" sldId="639"/>
            <ac:spMk id="7" creationId="{00000000-0000-0000-0000-000000000000}"/>
          </ac:spMkLst>
        </pc:spChg>
        <pc:spChg chg="mod">
          <ac:chgData name="sun above" userId="af778d66278731e4" providerId="LiveId" clId="{552B5A4A-72AE-459A-85B2-74401FBF69C3}" dt="2019-03-31T15:16:26.065" v="8039" actId="1076"/>
          <ac:spMkLst>
            <pc:docMk/>
            <pc:sldMk cId="69816289" sldId="639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3-31T15:17:41.955" v="8056" actId="1076"/>
          <ac:spMkLst>
            <pc:docMk/>
            <pc:sldMk cId="69816289" sldId="639"/>
            <ac:spMk id="9" creationId="{00000000-0000-0000-0000-000000000000}"/>
          </ac:spMkLst>
        </pc:spChg>
        <pc:spChg chg="mod">
          <ac:chgData name="sun above" userId="af778d66278731e4" providerId="LiveId" clId="{552B5A4A-72AE-459A-85B2-74401FBF69C3}" dt="2019-04-01T05:33:57.124" v="10904" actId="13822"/>
          <ac:spMkLst>
            <pc:docMk/>
            <pc:sldMk cId="69816289" sldId="639"/>
            <ac:spMk id="10" creationId="{00000000-0000-0000-0000-000000000000}"/>
          </ac:spMkLst>
        </pc:spChg>
        <pc:spChg chg="mod">
          <ac:chgData name="sun above" userId="af778d66278731e4" providerId="LiveId" clId="{552B5A4A-72AE-459A-85B2-74401FBF69C3}" dt="2019-03-31T15:03:48.675" v="7789" actId="1076"/>
          <ac:spMkLst>
            <pc:docMk/>
            <pc:sldMk cId="69816289" sldId="639"/>
            <ac:spMk id="23" creationId="{00000000-0000-0000-0000-000000000000}"/>
          </ac:spMkLst>
        </pc:spChg>
        <pc:spChg chg="add mod">
          <ac:chgData name="sun above" userId="af778d66278731e4" providerId="LiveId" clId="{552B5A4A-72AE-459A-85B2-74401FBF69C3}" dt="2019-03-31T15:01:38.144" v="7732" actId="1038"/>
          <ac:spMkLst>
            <pc:docMk/>
            <pc:sldMk cId="69816289" sldId="639"/>
            <ac:spMk id="29" creationId="{82EA1AEF-8BC0-4E10-923A-413ED6A932FF}"/>
          </ac:spMkLst>
        </pc:spChg>
        <pc:spChg chg="add mod">
          <ac:chgData name="sun above" userId="af778d66278731e4" providerId="LiveId" clId="{552B5A4A-72AE-459A-85B2-74401FBF69C3}" dt="2019-04-01T05:33:51.529" v="10903" actId="13822"/>
          <ac:spMkLst>
            <pc:docMk/>
            <pc:sldMk cId="69816289" sldId="639"/>
            <ac:spMk id="33" creationId="{E8590285-D140-4A91-B27D-47325689DEB6}"/>
          </ac:spMkLst>
        </pc:spChg>
        <pc:spChg chg="add mod">
          <ac:chgData name="sun above" userId="af778d66278731e4" providerId="LiveId" clId="{552B5A4A-72AE-459A-85B2-74401FBF69C3}" dt="2019-03-31T15:01:38.144" v="7732" actId="1038"/>
          <ac:spMkLst>
            <pc:docMk/>
            <pc:sldMk cId="69816289" sldId="639"/>
            <ac:spMk id="39" creationId="{04CBA752-0BBC-4818-AAB3-DFA71C8B3057}"/>
          </ac:spMkLst>
        </pc:spChg>
        <pc:spChg chg="mod">
          <ac:chgData name="sun above" userId="af778d66278731e4" providerId="LiveId" clId="{552B5A4A-72AE-459A-85B2-74401FBF69C3}" dt="2019-03-31T15:16:47.024" v="8041" actId="13822"/>
          <ac:spMkLst>
            <pc:docMk/>
            <pc:sldMk cId="69816289" sldId="639"/>
            <ac:spMk id="57" creationId="{00000000-0000-0000-0000-000000000000}"/>
          </ac:spMkLst>
        </pc:spChg>
        <pc:spChg chg="add mod">
          <ac:chgData name="sun above" userId="af778d66278731e4" providerId="LiveId" clId="{552B5A4A-72AE-459A-85B2-74401FBF69C3}" dt="2019-04-01T05:33:46.729" v="10902" actId="13822"/>
          <ac:spMkLst>
            <pc:docMk/>
            <pc:sldMk cId="69816289" sldId="639"/>
            <ac:spMk id="78" creationId="{DB27834B-0225-42FF-823F-D9ECE58FEF80}"/>
          </ac:spMkLst>
        </pc:spChg>
        <pc:cxnChg chg="mod">
          <ac:chgData name="sun above" userId="af778d66278731e4" providerId="LiveId" clId="{552B5A4A-72AE-459A-85B2-74401FBF69C3}" dt="2019-03-31T15:15:25.859" v="8026" actId="108"/>
          <ac:cxnSpMkLst>
            <pc:docMk/>
            <pc:sldMk cId="69816289" sldId="639"/>
            <ac:cxnSpMk id="25" creationId="{00000000-0000-0000-0000-000000000000}"/>
          </ac:cxnSpMkLst>
        </pc:cxnChg>
        <pc:cxnChg chg="mod ord">
          <ac:chgData name="sun above" userId="af778d66278731e4" providerId="LiveId" clId="{552B5A4A-72AE-459A-85B2-74401FBF69C3}" dt="2019-04-01T05:34:06.936" v="10905" actId="166"/>
          <ac:cxnSpMkLst>
            <pc:docMk/>
            <pc:sldMk cId="69816289" sldId="639"/>
            <ac:cxnSpMk id="28" creationId="{00000000-0000-0000-0000-000000000000}"/>
          </ac:cxnSpMkLst>
        </pc:cxnChg>
        <pc:cxnChg chg="add mod">
          <ac:chgData name="sun above" userId="af778d66278731e4" providerId="LiveId" clId="{552B5A4A-72AE-459A-85B2-74401FBF69C3}" dt="2019-03-31T15:16:01.575" v="8031" actId="108"/>
          <ac:cxnSpMkLst>
            <pc:docMk/>
            <pc:sldMk cId="69816289" sldId="639"/>
            <ac:cxnSpMk id="48" creationId="{178E59A1-01DE-43FB-8514-5BE35692F2F4}"/>
          </ac:cxnSpMkLst>
        </pc:cxnChg>
        <pc:cxnChg chg="add mod">
          <ac:chgData name="sun above" userId="af778d66278731e4" providerId="LiveId" clId="{552B5A4A-72AE-459A-85B2-74401FBF69C3}" dt="2019-03-31T15:16:04.336" v="8032" actId="108"/>
          <ac:cxnSpMkLst>
            <pc:docMk/>
            <pc:sldMk cId="69816289" sldId="639"/>
            <ac:cxnSpMk id="51" creationId="{7BC5AD65-15CE-497B-919F-F66C437250D8}"/>
          </ac:cxnSpMkLst>
        </pc:cxnChg>
        <pc:cxnChg chg="add mod">
          <ac:chgData name="sun above" userId="af778d66278731e4" providerId="LiveId" clId="{552B5A4A-72AE-459A-85B2-74401FBF69C3}" dt="2019-03-31T15:16:06.966" v="8033" actId="108"/>
          <ac:cxnSpMkLst>
            <pc:docMk/>
            <pc:sldMk cId="69816289" sldId="639"/>
            <ac:cxnSpMk id="61" creationId="{84D604C9-C356-4666-B0FC-95544A7B7626}"/>
          </ac:cxnSpMkLst>
        </pc:cxnChg>
        <pc:cxnChg chg="mod">
          <ac:chgData name="sun above" userId="af778d66278731e4" providerId="LiveId" clId="{552B5A4A-72AE-459A-85B2-74401FBF69C3}" dt="2019-03-31T15:15:58.753" v="8030" actId="108"/>
          <ac:cxnSpMkLst>
            <pc:docMk/>
            <pc:sldMk cId="69816289" sldId="639"/>
            <ac:cxnSpMk id="70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15:16:26.065" v="8039" actId="1076"/>
          <ac:cxnSpMkLst>
            <pc:docMk/>
            <pc:sldMk cId="69816289" sldId="639"/>
            <ac:cxnSpMk id="73" creationId="{00000000-0000-0000-0000-000000000000}"/>
          </ac:cxnSpMkLst>
        </pc:cxnChg>
        <pc:cxnChg chg="add mod ord">
          <ac:chgData name="sun above" userId="af778d66278731e4" providerId="LiveId" clId="{552B5A4A-72AE-459A-85B2-74401FBF69C3}" dt="2019-04-01T05:34:11.031" v="10906" actId="166"/>
          <ac:cxnSpMkLst>
            <pc:docMk/>
            <pc:sldMk cId="69816289" sldId="639"/>
            <ac:cxnSpMk id="75" creationId="{A670AC56-77D7-4A39-BECA-9F7BE6899057}"/>
          </ac:cxnSpMkLst>
        </pc:cxnChg>
        <pc:cxnChg chg="mod">
          <ac:chgData name="sun above" userId="af778d66278731e4" providerId="LiveId" clId="{552B5A4A-72AE-459A-85B2-74401FBF69C3}" dt="2019-03-31T15:17:41.955" v="8056" actId="1076"/>
          <ac:cxnSpMkLst>
            <pc:docMk/>
            <pc:sldMk cId="69816289" sldId="639"/>
            <ac:cxnSpMk id="76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15:17:41.955" v="8056" actId="1076"/>
          <ac:cxnSpMkLst>
            <pc:docMk/>
            <pc:sldMk cId="69816289" sldId="639"/>
            <ac:cxnSpMk id="79" creationId="{00000000-0000-0000-0000-000000000000}"/>
          </ac:cxnSpMkLst>
        </pc:cxnChg>
        <pc:cxnChg chg="add mod">
          <ac:chgData name="sun above" userId="af778d66278731e4" providerId="LiveId" clId="{552B5A4A-72AE-459A-85B2-74401FBF69C3}" dt="2019-03-31T15:15:52.740" v="8029" actId="108"/>
          <ac:cxnSpMkLst>
            <pc:docMk/>
            <pc:sldMk cId="69816289" sldId="639"/>
            <ac:cxnSpMk id="81" creationId="{3288E46D-1207-40DF-A45A-487EE1751FD8}"/>
          </ac:cxnSpMkLst>
        </pc:cxnChg>
        <pc:cxnChg chg="mod">
          <ac:chgData name="sun above" userId="af778d66278731e4" providerId="LiveId" clId="{552B5A4A-72AE-459A-85B2-74401FBF69C3}" dt="2019-03-31T15:15:04.512" v="8023"/>
          <ac:cxnSpMkLst>
            <pc:docMk/>
            <pc:sldMk cId="69816289" sldId="639"/>
            <ac:cxnSpMk id="112" creationId="{00000000-0000-0000-0000-000000000000}"/>
          </ac:cxnSpMkLst>
        </pc:cxnChg>
        <pc:cxnChg chg="add del mod">
          <ac:chgData name="sun above" userId="af778d66278731e4" providerId="LiveId" clId="{552B5A4A-72AE-459A-85B2-74401FBF69C3}" dt="2019-03-31T15:16:31.587" v="8040" actId="478"/>
          <ac:cxnSpMkLst>
            <pc:docMk/>
            <pc:sldMk cId="69816289" sldId="639"/>
            <ac:cxnSpMk id="114" creationId="{D6C08410-CDAA-4465-94F7-4BBD91B6573F}"/>
          </ac:cxnSpMkLst>
        </pc:cxn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30887926" sldId="640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1637699537" sldId="641"/>
        </pc:sldMkLst>
        <pc:picChg chg="mod">
          <ac:chgData name="sun above" userId="af778d66278731e4" providerId="LiveId" clId="{552B5A4A-72AE-459A-85B2-74401FBF69C3}" dt="2019-04-01T05:21:42.267" v="10674" actId="1076"/>
          <ac:picMkLst>
            <pc:docMk/>
            <pc:sldMk cId="1637699537" sldId="641"/>
            <ac:picMk id="1026" creationId="{00000000-0000-0000-0000-000000000000}"/>
          </ac:picMkLst>
        </pc:picChg>
      </pc:sldChg>
      <pc:sldChg chg="addSp modSp add modTransition">
        <pc:chgData name="sun above" userId="af778d66278731e4" providerId="LiveId" clId="{552B5A4A-72AE-459A-85B2-74401FBF69C3}" dt="2019-04-08T20:23:31.865" v="26040"/>
        <pc:sldMkLst>
          <pc:docMk/>
          <pc:sldMk cId="1891767439" sldId="642"/>
        </pc:sldMkLst>
        <pc:spChg chg="mod">
          <ac:chgData name="sun above" userId="af778d66278731e4" providerId="LiveId" clId="{552B5A4A-72AE-459A-85B2-74401FBF69C3}" dt="2019-03-31T23:23:19.431" v="9938" actId="27636"/>
          <ac:spMkLst>
            <pc:docMk/>
            <pc:sldMk cId="1891767439" sldId="642"/>
            <ac:spMk id="3" creationId="{00000000-0000-0000-0000-000000000000}"/>
          </ac:spMkLst>
        </pc:spChg>
        <pc:picChg chg="add mod ord">
          <ac:chgData name="sun above" userId="af778d66278731e4" providerId="LiveId" clId="{552B5A4A-72AE-459A-85B2-74401FBF69C3}" dt="2019-03-31T23:23:25.830" v="9940" actId="1076"/>
          <ac:picMkLst>
            <pc:docMk/>
            <pc:sldMk cId="1891767439" sldId="642"/>
            <ac:picMk id="7" creationId="{E4B24538-47A2-40C8-947F-E85AF817827A}"/>
          </ac:picMkLst>
        </pc:picChg>
      </pc:sldChg>
      <pc:sldChg chg="addSp delSp modSp add ord modTransition">
        <pc:chgData name="sun above" userId="af778d66278731e4" providerId="LiveId" clId="{552B5A4A-72AE-459A-85B2-74401FBF69C3}" dt="2019-04-08T20:23:31.865" v="26040"/>
        <pc:sldMkLst>
          <pc:docMk/>
          <pc:sldMk cId="1470812227" sldId="643"/>
        </pc:sldMkLst>
        <pc:spChg chg="mod">
          <ac:chgData name="sun above" userId="af778d66278731e4" providerId="LiveId" clId="{552B5A4A-72AE-459A-85B2-74401FBF69C3}" dt="2019-03-31T23:36:34.089" v="10144" actId="14100"/>
          <ac:spMkLst>
            <pc:docMk/>
            <pc:sldMk cId="1470812227" sldId="643"/>
            <ac:spMk id="12" creationId="{00000000-0000-0000-0000-000000000000}"/>
          </ac:spMkLst>
        </pc:spChg>
        <pc:spChg chg="mod">
          <ac:chgData name="sun above" userId="af778d66278731e4" providerId="LiveId" clId="{552B5A4A-72AE-459A-85B2-74401FBF69C3}" dt="2019-03-31T23:36:40.628" v="10146" actId="6549"/>
          <ac:spMkLst>
            <pc:docMk/>
            <pc:sldMk cId="1470812227" sldId="643"/>
            <ac:spMk id="16" creationId="{00000000-0000-0000-0000-000000000000}"/>
          </ac:spMkLst>
        </pc:spChg>
        <pc:spChg chg="mod">
          <ac:chgData name="sun above" userId="af778d66278731e4" providerId="LiveId" clId="{552B5A4A-72AE-459A-85B2-74401FBF69C3}" dt="2019-03-31T23:36:31.569" v="10143" actId="14100"/>
          <ac:spMkLst>
            <pc:docMk/>
            <pc:sldMk cId="1470812227" sldId="643"/>
            <ac:spMk id="21" creationId="{00000000-0000-0000-0000-000000000000}"/>
          </ac:spMkLst>
        </pc:spChg>
        <pc:grpChg chg="mod">
          <ac:chgData name="sun above" userId="af778d66278731e4" providerId="LiveId" clId="{552B5A4A-72AE-459A-85B2-74401FBF69C3}" dt="2019-03-31T23:36:51.318" v="10157" actId="1036"/>
          <ac:grpSpMkLst>
            <pc:docMk/>
            <pc:sldMk cId="1470812227" sldId="643"/>
            <ac:grpSpMk id="42" creationId="{00000000-0000-0000-0000-000000000000}"/>
          </ac:grpSpMkLst>
        </pc:grpChg>
        <pc:graphicFrameChg chg="add mod modGraphic">
          <ac:chgData name="sun above" userId="af778d66278731e4" providerId="LiveId" clId="{552B5A4A-72AE-459A-85B2-74401FBF69C3}" dt="2019-03-31T23:37:14.047" v="10159" actId="14100"/>
          <ac:graphicFrameMkLst>
            <pc:docMk/>
            <pc:sldMk cId="1470812227" sldId="643"/>
            <ac:graphicFrameMk id="5" creationId="{EE4B1A0E-AFFA-4BE1-B2F4-4F9AF603BE9B}"/>
          </ac:graphicFrameMkLst>
        </pc:graphicFrameChg>
        <pc:picChg chg="del mod">
          <ac:chgData name="sun above" userId="af778d66278731e4" providerId="LiveId" clId="{552B5A4A-72AE-459A-85B2-74401FBF69C3}" dt="2019-03-31T23:31:28.242" v="10061" actId="478"/>
          <ac:picMkLst>
            <pc:docMk/>
            <pc:sldMk cId="1470812227" sldId="643"/>
            <ac:picMk id="1026" creationId="{00000000-0000-0000-0000-000000000000}"/>
          </ac:picMkLst>
        </pc:picChg>
        <pc:cxnChg chg="mod">
          <ac:chgData name="sun above" userId="af778d66278731e4" providerId="LiveId" clId="{552B5A4A-72AE-459A-85B2-74401FBF69C3}" dt="2019-03-31T23:36:34.089" v="10144" actId="14100"/>
          <ac:cxnSpMkLst>
            <pc:docMk/>
            <pc:sldMk cId="1470812227" sldId="643"/>
            <ac:cxnSpMk id="13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23:36:14.489" v="10135" actId="1076"/>
          <ac:cxnSpMkLst>
            <pc:docMk/>
            <pc:sldMk cId="1470812227" sldId="643"/>
            <ac:cxnSpMk id="30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23:36:31.569" v="10143" actId="14100"/>
          <ac:cxnSpMkLst>
            <pc:docMk/>
            <pc:sldMk cId="1470812227" sldId="643"/>
            <ac:cxnSpMk id="35" creationId="{00000000-0000-0000-0000-000000000000}"/>
          </ac:cxnSpMkLst>
        </pc:cxn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39947089" sldId="644"/>
        </pc:sldMkLst>
      </pc:sldChg>
      <pc:sldChg chg="addSp delSp modSp add modTransition">
        <pc:chgData name="sun above" userId="af778d66278731e4" providerId="LiveId" clId="{552B5A4A-72AE-459A-85B2-74401FBF69C3}" dt="2019-04-12T00:00:08.013" v="26259" actId="1076"/>
        <pc:sldMkLst>
          <pc:docMk/>
          <pc:sldMk cId="1917642374" sldId="645"/>
        </pc:sldMkLst>
        <pc:spChg chg="mod">
          <ac:chgData name="sun above" userId="af778d66278731e4" providerId="LiveId" clId="{552B5A4A-72AE-459A-85B2-74401FBF69C3}" dt="2019-04-04T04:57:21.743" v="13244"/>
          <ac:spMkLst>
            <pc:docMk/>
            <pc:sldMk cId="1917642374" sldId="645"/>
            <ac:spMk id="2" creationId="{9239D971-78DE-4630-ADB0-1A29BADDD69F}"/>
          </ac:spMkLst>
        </pc:spChg>
        <pc:spChg chg="del mod">
          <ac:chgData name="sun above" userId="af778d66278731e4" providerId="LiveId" clId="{552B5A4A-72AE-459A-85B2-74401FBF69C3}" dt="2019-03-29T23:10:56.898" v="6480"/>
          <ac:spMkLst>
            <pc:docMk/>
            <pc:sldMk cId="1917642374" sldId="645"/>
            <ac:spMk id="3" creationId="{AE949322-ACD1-4238-9FD2-CB4D42BD7BE7}"/>
          </ac:spMkLst>
        </pc:spChg>
        <pc:spChg chg="add del mod">
          <ac:chgData name="sun above" userId="af778d66278731e4" providerId="LiveId" clId="{552B5A4A-72AE-459A-85B2-74401FBF69C3}" dt="2019-03-29T23:12:24.780" v="6484" actId="478"/>
          <ac:spMkLst>
            <pc:docMk/>
            <pc:sldMk cId="1917642374" sldId="645"/>
            <ac:spMk id="7" creationId="{7A4F46CC-3D0D-4B79-83B8-A8B031B9F405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8" creationId="{C33343B2-5C45-40C7-AD15-37A3274083C4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9" creationId="{6AF0654E-B39F-4211-83A4-D4A293692432}"/>
          </ac:spMkLst>
        </pc:spChg>
        <pc:spChg chg="del mod topLvl">
          <ac:chgData name="sun above" userId="af778d66278731e4" providerId="LiveId" clId="{552B5A4A-72AE-459A-85B2-74401FBF69C3}" dt="2019-03-29T23:17:47.384" v="6597" actId="478"/>
          <ac:spMkLst>
            <pc:docMk/>
            <pc:sldMk cId="1917642374" sldId="645"/>
            <ac:spMk id="12" creationId="{DF018101-B976-4044-8D73-9C6EBB25CDC8}"/>
          </ac:spMkLst>
        </pc:spChg>
        <pc:spChg chg="del mod topLvl">
          <ac:chgData name="sun above" userId="af778d66278731e4" providerId="LiveId" clId="{552B5A4A-72AE-459A-85B2-74401FBF69C3}" dt="2019-03-29T23:20:20.831" v="6641" actId="478"/>
          <ac:spMkLst>
            <pc:docMk/>
            <pc:sldMk cId="1917642374" sldId="645"/>
            <ac:spMk id="13" creationId="{D0274651-CB29-4CBC-875D-9202DFAFB3D8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16" creationId="{C4C2BE3A-7BEF-4FC5-B7E9-0D1D27405F24}"/>
          </ac:spMkLst>
        </pc:spChg>
        <pc:spChg chg="del mod topLvl">
          <ac:chgData name="sun above" userId="af778d66278731e4" providerId="LiveId" clId="{552B5A4A-72AE-459A-85B2-74401FBF69C3}" dt="2019-03-29T23:18:33.375" v="6608" actId="478"/>
          <ac:spMkLst>
            <pc:docMk/>
            <pc:sldMk cId="1917642374" sldId="645"/>
            <ac:spMk id="17" creationId="{D5D474DB-6643-4A9B-BC35-D47080CFEF93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18" creationId="{728E6E45-018B-4D9B-849E-9149062B304A}"/>
          </ac:spMkLst>
        </pc:spChg>
        <pc:spChg chg="add mod">
          <ac:chgData name="sun above" userId="af778d66278731e4" providerId="LiveId" clId="{552B5A4A-72AE-459A-85B2-74401FBF69C3}" dt="2019-04-05T13:23:54.673" v="15893" actId="1076"/>
          <ac:spMkLst>
            <pc:docMk/>
            <pc:sldMk cId="1917642374" sldId="645"/>
            <ac:spMk id="22" creationId="{7F50EDA7-FCDD-46AF-8C13-35BBA39256E1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3" creationId="{B06CF6BA-81A5-4D51-9F5F-3E37DF10CFCC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4" creationId="{DC58BE18-2325-4BC5-A3EB-8CFBD1B86A05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6" creationId="{FB4C865C-50E5-4609-80BF-90C8C0987C9A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7" creationId="{65BF5CA2-C92A-4823-B482-E1CC24A7074C}"/>
          </ac:spMkLst>
        </pc:spChg>
        <pc:spChg chg="add del mod">
          <ac:chgData name="sun above" userId="af778d66278731e4" providerId="LiveId" clId="{552B5A4A-72AE-459A-85B2-74401FBF69C3}" dt="2019-04-04T23:31:40.397" v="14463" actId="478"/>
          <ac:spMkLst>
            <pc:docMk/>
            <pc:sldMk cId="1917642374" sldId="645"/>
            <ac:spMk id="80" creationId="{CF97A9F7-CE8F-4D96-AD94-61C1A7691411}"/>
          </ac:spMkLst>
        </pc:spChg>
        <pc:grpChg chg="add del mod">
          <ac:chgData name="sun above" userId="af778d66278731e4" providerId="LiveId" clId="{552B5A4A-72AE-459A-85B2-74401FBF69C3}" dt="2019-03-29T23:12:37.509" v="6486" actId="165"/>
          <ac:grpSpMkLst>
            <pc:docMk/>
            <pc:sldMk cId="1917642374" sldId="645"/>
            <ac:grpSpMk id="8" creationId="{F1D22B84-7027-4AEF-9F34-4B3C53F88AF9}"/>
          </ac:grpSpMkLst>
        </pc:grpChg>
        <pc:cxnChg chg="del mod ord topLvl">
          <ac:chgData name="sun above" userId="af778d66278731e4" providerId="LiveId" clId="{552B5A4A-72AE-459A-85B2-74401FBF69C3}" dt="2019-04-04T23:28:12.640" v="14412" actId="478"/>
          <ac:cxnSpMkLst>
            <pc:docMk/>
            <pc:sldMk cId="1917642374" sldId="645"/>
            <ac:cxnSpMk id="10" creationId="{967DB474-E7CB-49C3-A54C-7A49C9FFA5F7}"/>
          </ac:cxnSpMkLst>
        </pc:cxnChg>
        <pc:cxnChg chg="del mod topLvl">
          <ac:chgData name="sun above" userId="af778d66278731e4" providerId="LiveId" clId="{552B5A4A-72AE-459A-85B2-74401FBF69C3}" dt="2019-03-29T23:18:36.077" v="6609" actId="478"/>
          <ac:cxnSpMkLst>
            <pc:docMk/>
            <pc:sldMk cId="1917642374" sldId="645"/>
            <ac:cxnSpMk id="11" creationId="{CBAF0210-BDEA-413B-A4C9-A40DD7BA3835}"/>
          </ac:cxnSpMkLst>
        </pc:cxnChg>
        <pc:cxnChg chg="add del mod topLvl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14" creationId="{3EB9F5F3-4FA7-4E1B-BDDC-12632700148F}"/>
          </ac:cxnSpMkLst>
        </pc:cxnChg>
        <pc:cxnChg chg="del mod topLvl">
          <ac:chgData name="sun above" userId="af778d66278731e4" providerId="LiveId" clId="{552B5A4A-72AE-459A-85B2-74401FBF69C3}" dt="2019-03-29T23:14:00.707" v="6513" actId="478"/>
          <ac:cxnSpMkLst>
            <pc:docMk/>
            <pc:sldMk cId="1917642374" sldId="645"/>
            <ac:cxnSpMk id="15" creationId="{63D5494B-D7C6-4FDC-AF26-6D9B04E94465}"/>
          </ac:cxnSpMkLst>
        </pc:cxnChg>
        <pc:cxnChg chg="add del">
          <ac:chgData name="sun above" userId="af778d66278731e4" providerId="LiveId" clId="{552B5A4A-72AE-459A-85B2-74401FBF69C3}" dt="2019-03-31T15:18:52.574" v="8078" actId="478"/>
          <ac:cxnSpMkLst>
            <pc:docMk/>
            <pc:sldMk cId="1917642374" sldId="645"/>
            <ac:cxnSpMk id="17" creationId="{674F190A-43AC-44C6-8A10-BC069BFBE720}"/>
          </ac:cxnSpMkLst>
        </pc:cxnChg>
        <pc:cxnChg chg="del mod topLvl">
          <ac:chgData name="sun above" userId="af778d66278731e4" providerId="LiveId" clId="{552B5A4A-72AE-459A-85B2-74401FBF69C3}" dt="2019-03-29T23:15:08.995" v="6536" actId="478"/>
          <ac:cxnSpMkLst>
            <pc:docMk/>
            <pc:sldMk cId="1917642374" sldId="645"/>
            <ac:cxnSpMk id="19" creationId="{80987C0E-063F-4285-8D24-1B5F029F3CA7}"/>
          </ac:cxnSpMkLst>
        </pc:cxnChg>
        <pc:cxnChg chg="del mod topLvl">
          <ac:chgData name="sun above" userId="af778d66278731e4" providerId="LiveId" clId="{552B5A4A-72AE-459A-85B2-74401FBF69C3}" dt="2019-03-29T23:17:47.384" v="6597" actId="478"/>
          <ac:cxnSpMkLst>
            <pc:docMk/>
            <pc:sldMk cId="1917642374" sldId="645"/>
            <ac:cxnSpMk id="20" creationId="{56E59D74-E39C-4552-AE58-43BAEECBB248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20" creationId="{86AD2860-E18F-41D2-95F9-F82A21C27288}"/>
          </ac:cxnSpMkLst>
        </pc:cxnChg>
        <pc:cxnChg chg="add del mod">
          <ac:chgData name="sun above" userId="af778d66278731e4" providerId="LiveId" clId="{552B5A4A-72AE-459A-85B2-74401FBF69C3}" dt="2019-03-31T15:42:13.815" v="8455" actId="478"/>
          <ac:cxnSpMkLst>
            <pc:docMk/>
            <pc:sldMk cId="1917642374" sldId="645"/>
            <ac:cxnSpMk id="23" creationId="{9F5CE647-95F2-4020-9A61-391178070F69}"/>
          </ac:cxnSpMkLst>
        </pc:cxnChg>
        <pc:cxnChg chg="add del mod">
          <ac:chgData name="sun above" userId="af778d66278731e4" providerId="LiveId" clId="{552B5A4A-72AE-459A-85B2-74401FBF69C3}" dt="2019-04-04T23:25:35.891" v="14341" actId="478"/>
          <ac:cxnSpMkLst>
            <pc:docMk/>
            <pc:sldMk cId="1917642374" sldId="645"/>
            <ac:cxnSpMk id="24" creationId="{E1A32620-5C01-4C9D-A5E2-09F7F8600E2F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32" creationId="{D1D37E3E-B1C5-46BB-8527-4DC3BA1FE2EA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35" creationId="{94D98543-7AFA-4CDE-AD93-85C47710F60B}"/>
          </ac:cxnSpMkLst>
        </pc:cxnChg>
        <pc:cxnChg chg="add del mod">
          <ac:chgData name="sun above" userId="af778d66278731e4" providerId="LiveId" clId="{552B5A4A-72AE-459A-85B2-74401FBF69C3}" dt="2019-03-29T23:20:20.831" v="6641" actId="478"/>
          <ac:cxnSpMkLst>
            <pc:docMk/>
            <pc:sldMk cId="1917642374" sldId="645"/>
            <ac:cxnSpMk id="40" creationId="{211ADA24-1F6D-4532-9EC6-1FE015075FDA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41" creationId="{041ACD08-3A7B-4D72-9A96-A146F417FBDB}"/>
          </ac:cxnSpMkLst>
        </pc:cxnChg>
        <pc:cxnChg chg="add del mod">
          <ac:chgData name="sun above" userId="af778d66278731e4" providerId="LiveId" clId="{552B5A4A-72AE-459A-85B2-74401FBF69C3}" dt="2019-03-29T23:19:38.921" v="6629" actId="478"/>
          <ac:cxnSpMkLst>
            <pc:docMk/>
            <pc:sldMk cId="1917642374" sldId="645"/>
            <ac:cxnSpMk id="50" creationId="{62E3F976-18C2-47F4-9340-CB075790D26E}"/>
          </ac:cxnSpMkLst>
        </pc:cxnChg>
        <pc:cxnChg chg="add mod or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50" creationId="{8DEB6B17-37A7-4414-B144-A92541199E01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57" creationId="{397C309A-9AD9-43CD-A398-ADCFF3CFC435}"/>
          </ac:cxnSpMkLst>
        </pc:cxnChg>
        <pc:cxnChg chg="add del mod">
          <ac:chgData name="sun above" userId="af778d66278731e4" providerId="LiveId" clId="{552B5A4A-72AE-459A-85B2-74401FBF69C3}" dt="2019-04-04T23:27:59.761" v="14407" actId="478"/>
          <ac:cxnSpMkLst>
            <pc:docMk/>
            <pc:sldMk cId="1917642374" sldId="645"/>
            <ac:cxnSpMk id="60" creationId="{844D0C62-EE57-40D2-80F4-A3A138B19028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61" creationId="{F5FC46D7-9169-42ED-A2AA-584F932D04FA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64" creationId="{3BCB8496-2B3B-4DD0-B647-F95C87E5852F}"/>
          </ac:cxnSpMkLst>
        </pc:cxnChg>
        <pc:cxnChg chg="add del mod">
          <ac:chgData name="sun above" userId="af778d66278731e4" providerId="LiveId" clId="{552B5A4A-72AE-459A-85B2-74401FBF69C3}" dt="2019-03-31T15:18:55.294" v="8079" actId="478"/>
          <ac:cxnSpMkLst>
            <pc:docMk/>
            <pc:sldMk cId="1917642374" sldId="645"/>
            <ac:cxnSpMk id="65" creationId="{9A60A099-258C-4D3D-BD4B-ACAA3169CF13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75" creationId="{5BEF98F0-6306-45A8-9DB3-814EF56B5AA9}"/>
          </ac:cxnSpMkLst>
        </pc:cxnChg>
        <pc:cxnChg chg="add del mod">
          <ac:chgData name="sun above" userId="af778d66278731e4" providerId="LiveId" clId="{552B5A4A-72AE-459A-85B2-74401FBF69C3}" dt="2019-04-04T23:31:32.211" v="14458"/>
          <ac:cxnSpMkLst>
            <pc:docMk/>
            <pc:sldMk cId="1917642374" sldId="645"/>
            <ac:cxnSpMk id="91" creationId="{BE643DE7-EE9D-4684-BEAA-1C68D89A7386}"/>
          </ac:cxnSpMkLst>
        </pc:cxnChg>
        <pc:cxnChg chg="add del mod">
          <ac:chgData name="sun above" userId="af778d66278731e4" providerId="LiveId" clId="{552B5A4A-72AE-459A-85B2-74401FBF69C3}" dt="2019-04-04T23:31:29.050" v="14450"/>
          <ac:cxnSpMkLst>
            <pc:docMk/>
            <pc:sldMk cId="1917642374" sldId="645"/>
            <ac:cxnSpMk id="107" creationId="{50EAE234-B28D-446C-8DE7-0290012B9C2F}"/>
          </ac:cxnSpMkLst>
        </pc:cxnChg>
      </pc:sldChg>
      <pc:sldChg chg="modSp add modTransition setBg">
        <pc:chgData name="sun above" userId="af778d66278731e4" providerId="LiveId" clId="{552B5A4A-72AE-459A-85B2-74401FBF69C3}" dt="2019-04-08T20:23:31.865" v="26040"/>
        <pc:sldMkLst>
          <pc:docMk/>
          <pc:sldMk cId="2845503754" sldId="646"/>
        </pc:sldMkLst>
        <pc:spChg chg="mod">
          <ac:chgData name="sun above" userId="af778d66278731e4" providerId="LiveId" clId="{552B5A4A-72AE-459A-85B2-74401FBF69C3}" dt="2019-03-31T05:49:25.704" v="6925" actId="27636"/>
          <ac:spMkLst>
            <pc:docMk/>
            <pc:sldMk cId="2845503754" sldId="646"/>
            <ac:spMk id="2" creationId="{D3E46CA5-C4ED-4C10-BB68-91EE7983DA06}"/>
          </ac:spMkLst>
        </pc:spChg>
        <pc:spChg chg="mod">
          <ac:chgData name="sun above" userId="af778d66278731e4" providerId="LiveId" clId="{552B5A4A-72AE-459A-85B2-74401FBF69C3}" dt="2019-03-31T05:49:29.282" v="6926" actId="14100"/>
          <ac:spMkLst>
            <pc:docMk/>
            <pc:sldMk cId="2845503754" sldId="646"/>
            <ac:spMk id="3" creationId="{89034F69-4800-46E9-81E6-B28EF75CBAA8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2901263307" sldId="647"/>
        </pc:sldMkLst>
        <pc:spChg chg="mod">
          <ac:chgData name="sun above" userId="af778d66278731e4" providerId="LiveId" clId="{552B5A4A-72AE-459A-85B2-74401FBF69C3}" dt="2019-03-31T05:50:54.729" v="6975"/>
          <ac:spMkLst>
            <pc:docMk/>
            <pc:sldMk cId="2901263307" sldId="647"/>
            <ac:spMk id="2" creationId="{00000000-0000-0000-0000-000000000000}"/>
          </ac:spMkLst>
        </pc:spChg>
      </pc:sldChg>
      <pc:sldChg chg="addSp modSp add ord modTransition">
        <pc:chgData name="sun above" userId="af778d66278731e4" providerId="LiveId" clId="{552B5A4A-72AE-459A-85B2-74401FBF69C3}" dt="2019-04-08T20:23:31.865" v="26040"/>
        <pc:sldMkLst>
          <pc:docMk/>
          <pc:sldMk cId="617203861" sldId="648"/>
        </pc:sldMkLst>
        <pc:spChg chg="mod">
          <ac:chgData name="sun above" userId="af778d66278731e4" providerId="LiveId" clId="{552B5A4A-72AE-459A-85B2-74401FBF69C3}" dt="2019-04-05T13:27:07.448" v="15975" actId="6549"/>
          <ac:spMkLst>
            <pc:docMk/>
            <pc:sldMk cId="617203861" sldId="648"/>
            <ac:spMk id="2" creationId="{043DF83D-A526-4975-B003-272114E7E27F}"/>
          </ac:spMkLst>
        </pc:spChg>
        <pc:spChg chg="mod">
          <ac:chgData name="sun above" userId="af778d66278731e4" providerId="LiveId" clId="{552B5A4A-72AE-459A-85B2-74401FBF69C3}" dt="2019-04-05T13:27:21.736" v="15992" actId="20577"/>
          <ac:spMkLst>
            <pc:docMk/>
            <pc:sldMk cId="617203861" sldId="648"/>
            <ac:spMk id="3" creationId="{A88ECDFB-6CB1-4C08-9C71-735498C5C9EB}"/>
          </ac:spMkLst>
        </pc:spChg>
        <pc:graphicFrameChg chg="add mod modGraphic">
          <ac:chgData name="sun above" userId="af778d66278731e4" providerId="LiveId" clId="{552B5A4A-72AE-459A-85B2-74401FBF69C3}" dt="2019-04-05T13:27:47.722" v="15997" actId="1076"/>
          <ac:graphicFrameMkLst>
            <pc:docMk/>
            <pc:sldMk cId="617203861" sldId="648"/>
            <ac:graphicFrameMk id="7" creationId="{973EC2D2-F780-40E2-92B7-FF8B325473E8}"/>
          </ac:graphicFrameMkLst>
        </pc:graphicFrameChg>
      </pc:sldChg>
      <pc:sldChg chg="addSp delSp modSp add modTransition">
        <pc:chgData name="sun above" userId="af778d66278731e4" providerId="LiveId" clId="{552B5A4A-72AE-459A-85B2-74401FBF69C3}" dt="2019-04-08T20:23:31.865" v="26040"/>
        <pc:sldMkLst>
          <pc:docMk/>
          <pc:sldMk cId="2007277059" sldId="649"/>
        </pc:sldMkLst>
        <pc:spChg chg="mod">
          <ac:chgData name="sun above" userId="af778d66278731e4" providerId="LiveId" clId="{552B5A4A-72AE-459A-85B2-74401FBF69C3}" dt="2019-03-31T20:34:05.642" v="9327" actId="20577"/>
          <ac:spMkLst>
            <pc:docMk/>
            <pc:sldMk cId="2007277059" sldId="64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3:18:04.015" v="9833" actId="20577"/>
          <ac:spMkLst>
            <pc:docMk/>
            <pc:sldMk cId="2007277059" sldId="649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3-31T23:15:31.399" v="9828" actId="478"/>
          <ac:picMkLst>
            <pc:docMk/>
            <pc:sldMk cId="2007277059" sldId="649"/>
            <ac:picMk id="7" creationId="{CBA026B7-678B-41CA-9D9F-5905407E86E1}"/>
          </ac:picMkLst>
        </pc:picChg>
        <pc:picChg chg="add mod ord">
          <ac:chgData name="sun above" userId="af778d66278731e4" providerId="LiveId" clId="{552B5A4A-72AE-459A-85B2-74401FBF69C3}" dt="2019-03-31T23:17:51.689" v="9832" actId="167"/>
          <ac:picMkLst>
            <pc:docMk/>
            <pc:sldMk cId="2007277059" sldId="649"/>
            <ac:picMk id="8" creationId="{5077E50B-5AEE-4789-A34C-685EC66D9B6C}"/>
          </ac:picMkLst>
        </pc:picChg>
      </pc:sldChg>
      <pc:sldChg chg="modSp add ord modTransition">
        <pc:chgData name="sun above" userId="af778d66278731e4" providerId="LiveId" clId="{552B5A4A-72AE-459A-85B2-74401FBF69C3}" dt="2019-04-12T00:06:55.357" v="26312"/>
        <pc:sldMkLst>
          <pc:docMk/>
          <pc:sldMk cId="2482862517" sldId="650"/>
        </pc:sldMkLst>
        <pc:spChg chg="mod">
          <ac:chgData name="sun above" userId="af778d66278731e4" providerId="LiveId" clId="{552B5A4A-72AE-459A-85B2-74401FBF69C3}" dt="2019-03-31T23:59:30.903" v="10435" actId="20577"/>
          <ac:spMkLst>
            <pc:docMk/>
            <pc:sldMk cId="2482862517" sldId="650"/>
            <ac:spMk id="2" creationId="{A577AAC6-6B9A-43D4-9395-D060A3C9755D}"/>
          </ac:spMkLst>
        </pc:spChg>
        <pc:graphicFrameChg chg="mod modGraphic">
          <ac:chgData name="sun above" userId="af778d66278731e4" providerId="LiveId" clId="{552B5A4A-72AE-459A-85B2-74401FBF69C3}" dt="2019-04-05T15:29:08.558" v="18786" actId="14100"/>
          <ac:graphicFrameMkLst>
            <pc:docMk/>
            <pc:sldMk cId="2482862517" sldId="650"/>
            <ac:graphicFrameMk id="7" creationId="{F53C3B75-EB53-491F-B589-D3756722E3EC}"/>
          </ac:graphicFrameMkLst>
        </pc:graphicFrameChg>
      </pc:sldChg>
      <pc:sldChg chg="modSp add ord modTransition">
        <pc:chgData name="sun above" userId="af778d66278731e4" providerId="LiveId" clId="{552B5A4A-72AE-459A-85B2-74401FBF69C3}" dt="2019-04-11T23:38:21.781" v="26182" actId="20577"/>
        <pc:sldMkLst>
          <pc:docMk/>
          <pc:sldMk cId="2593867992" sldId="672"/>
        </pc:sldMkLst>
        <pc:spChg chg="mod">
          <ac:chgData name="sun above" userId="af778d66278731e4" providerId="LiveId" clId="{552B5A4A-72AE-459A-85B2-74401FBF69C3}" dt="2019-04-11T23:38:21.781" v="26182" actId="20577"/>
          <ac:spMkLst>
            <pc:docMk/>
            <pc:sldMk cId="2593867992" sldId="672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04:58:13.019" v="13277" actId="20577"/>
          <ac:spMkLst>
            <pc:docMk/>
            <pc:sldMk cId="2593867992" sldId="672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3:06.241" v="26270" actId="20577"/>
        <pc:sldMkLst>
          <pc:docMk/>
          <pc:sldMk cId="3104655507" sldId="673"/>
        </pc:sldMkLst>
        <pc:spChg chg="mod">
          <ac:chgData name="sun above" userId="af778d66278731e4" providerId="LiveId" clId="{552B5A4A-72AE-459A-85B2-74401FBF69C3}" dt="2019-04-12T00:03:06.241" v="26270" actId="20577"/>
          <ac:spMkLst>
            <pc:docMk/>
            <pc:sldMk cId="3104655507" sldId="673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23:04:55.353" v="13700"/>
          <ac:spMkLst>
            <pc:docMk/>
            <pc:sldMk cId="3104655507" sldId="673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1T23:38:16.550" v="26178" actId="20577"/>
        <pc:sldMkLst>
          <pc:docMk/>
          <pc:sldMk cId="939172731" sldId="674"/>
        </pc:sldMkLst>
        <pc:spChg chg="mod">
          <ac:chgData name="sun above" userId="af778d66278731e4" providerId="LiveId" clId="{552B5A4A-72AE-459A-85B2-74401FBF69C3}" dt="2019-04-11T23:38:16.550" v="26178" actId="20577"/>
          <ac:spMkLst>
            <pc:docMk/>
            <pc:sldMk cId="939172731" sldId="674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23:03:34.449" v="13631"/>
          <ac:spMkLst>
            <pc:docMk/>
            <pc:sldMk cId="939172731" sldId="674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3:36.408" v="26287" actId="20577"/>
        <pc:sldMkLst>
          <pc:docMk/>
          <pc:sldMk cId="3337185453" sldId="675"/>
        </pc:sldMkLst>
        <pc:spChg chg="mod">
          <ac:chgData name="sun above" userId="af778d66278731e4" providerId="LiveId" clId="{552B5A4A-72AE-459A-85B2-74401FBF69C3}" dt="2019-04-12T00:03:36.408" v="26287" actId="20577"/>
          <ac:spMkLst>
            <pc:docMk/>
            <pc:sldMk cId="3337185453" sldId="675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16:21:32.474" v="20776"/>
          <ac:spMkLst>
            <pc:docMk/>
            <pc:sldMk cId="3337185453" sldId="675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4:01.223" v="26301" actId="20577"/>
        <pc:sldMkLst>
          <pc:docMk/>
          <pc:sldMk cId="1619245794" sldId="676"/>
        </pc:sldMkLst>
        <pc:spChg chg="mod">
          <ac:chgData name="sun above" userId="af778d66278731e4" providerId="LiveId" clId="{552B5A4A-72AE-459A-85B2-74401FBF69C3}" dt="2019-04-12T00:04:01.223" v="26301" actId="20577"/>
          <ac:spMkLst>
            <pc:docMk/>
            <pc:sldMk cId="1619245794" sldId="676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22:25:13.785" v="24578"/>
          <ac:spMkLst>
            <pc:docMk/>
            <pc:sldMk cId="1619245794" sldId="676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4:43.266" v="26309" actId="20577"/>
        <pc:sldMkLst>
          <pc:docMk/>
          <pc:sldMk cId="185233772" sldId="677"/>
        </pc:sldMkLst>
        <pc:spChg chg="mod">
          <ac:chgData name="sun above" userId="af778d66278731e4" providerId="LiveId" clId="{552B5A4A-72AE-459A-85B2-74401FBF69C3}" dt="2019-04-12T00:04:43.266" v="26309" actId="20577"/>
          <ac:spMkLst>
            <pc:docMk/>
            <pc:sldMk cId="185233772" sldId="677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22:55:46.907" v="25539"/>
          <ac:spMkLst>
            <pc:docMk/>
            <pc:sldMk cId="185233772" sldId="677"/>
            <ac:spMk id="3" creationId="{7AE0EFD6-C7BD-4CCF-BB19-0A4F279DE61F}"/>
          </ac:spMkLst>
        </pc:spChg>
      </pc:sldChg>
      <pc:sldChg chg="addSp delSp modSp add modTransition">
        <pc:chgData name="sun above" userId="af778d66278731e4" providerId="LiveId" clId="{552B5A4A-72AE-459A-85B2-74401FBF69C3}" dt="2019-04-08T20:23:31.865" v="26040"/>
        <pc:sldMkLst>
          <pc:docMk/>
          <pc:sldMk cId="1605939871" sldId="678"/>
        </pc:sldMkLst>
        <pc:spChg chg="mod">
          <ac:chgData name="sun above" userId="af778d66278731e4" providerId="LiveId" clId="{552B5A4A-72AE-459A-85B2-74401FBF69C3}" dt="2019-04-05T10:08:33.252" v="15778" actId="404"/>
          <ac:spMkLst>
            <pc:docMk/>
            <pc:sldMk cId="1605939871" sldId="67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0:30:20.511" v="15868" actId="20577"/>
          <ac:spMkLst>
            <pc:docMk/>
            <pc:sldMk cId="1605939871" sldId="678"/>
            <ac:spMk id="3" creationId="{00000000-0000-0000-0000-000000000000}"/>
          </ac:spMkLst>
        </pc:spChg>
        <pc:spChg chg="add del">
          <ac:chgData name="sun above" userId="af778d66278731e4" providerId="LiveId" clId="{552B5A4A-72AE-459A-85B2-74401FBF69C3}" dt="2019-04-05T10:08:50.789" v="15780"/>
          <ac:spMkLst>
            <pc:docMk/>
            <pc:sldMk cId="1605939871" sldId="678"/>
            <ac:spMk id="5" creationId="{C8BC4071-46D4-4944-8D57-E45254561F75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3673426141" sldId="679"/>
        </pc:sldMkLst>
        <pc:spChg chg="mod">
          <ac:chgData name="sun above" userId="af778d66278731e4" providerId="LiveId" clId="{552B5A4A-72AE-459A-85B2-74401FBF69C3}" dt="2019-04-08T20:10:17.402" v="25812" actId="20577"/>
          <ac:spMkLst>
            <pc:docMk/>
            <pc:sldMk cId="3673426141" sldId="679"/>
            <ac:spMk id="3" creationId="{9F072070-5771-49B0-96DA-9E43AE2C5B89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2696905134" sldId="680"/>
        </pc:sldMkLst>
        <pc:spChg chg="mod">
          <ac:chgData name="sun above" userId="af778d66278731e4" providerId="LiveId" clId="{552B5A4A-72AE-459A-85B2-74401FBF69C3}" dt="2019-04-05T21:35:54.633" v="21746" actId="404"/>
          <ac:spMkLst>
            <pc:docMk/>
            <pc:sldMk cId="2696905134" sldId="680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21:35:33.571" v="21745" actId="6549"/>
          <ac:spMkLst>
            <pc:docMk/>
            <pc:sldMk cId="2696905134" sldId="680"/>
            <ac:spMk id="5" creationId="{48A42796-5C80-4F00-9EE8-680E6BE4D9A2}"/>
          </ac:spMkLst>
        </pc:spChg>
        <pc:spChg chg="mod">
          <ac:chgData name="sun above" userId="af778d66278731e4" providerId="LiveId" clId="{552B5A4A-72AE-459A-85B2-74401FBF69C3}" dt="2019-04-05T21:35:15.098" v="21722" actId="27636"/>
          <ac:spMkLst>
            <pc:docMk/>
            <pc:sldMk cId="2696905134" sldId="680"/>
            <ac:spMk id="8" creationId="{C28A2286-999A-49D6-A22E-900A09E426D9}"/>
          </ac:spMkLst>
        </pc:spChg>
        <pc:spChg chg="mod">
          <ac:chgData name="sun above" userId="af778d66278731e4" providerId="LiveId" clId="{552B5A4A-72AE-459A-85B2-74401FBF69C3}" dt="2019-04-05T21:41:24.351" v="21919"/>
          <ac:spMkLst>
            <pc:docMk/>
            <pc:sldMk cId="2696905134" sldId="680"/>
            <ac:spMk id="9" creationId="{E63D2928-9140-4F1B-9D6F-62ADD94C077C}"/>
          </ac:spMkLst>
        </pc:spChg>
      </pc:sldChg>
      <pc:sldChg chg="modSp add modTransition">
        <pc:chgData name="sun above" userId="af778d66278731e4" providerId="LiveId" clId="{552B5A4A-72AE-459A-85B2-74401FBF69C3}" dt="2019-04-13T21:47:24.094" v="26809" actId="20577"/>
        <pc:sldMkLst>
          <pc:docMk/>
          <pc:sldMk cId="2999978619" sldId="681"/>
        </pc:sldMkLst>
        <pc:spChg chg="mod">
          <ac:chgData name="sun above" userId="af778d66278731e4" providerId="LiveId" clId="{552B5A4A-72AE-459A-85B2-74401FBF69C3}" dt="2019-04-12T00:04:20.375" v="26305" actId="20577"/>
          <ac:spMkLst>
            <pc:docMk/>
            <pc:sldMk cId="2999978619" sldId="681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13T21:47:24.094" v="26809" actId="20577"/>
          <ac:spMkLst>
            <pc:docMk/>
            <pc:sldMk cId="2999978619" sldId="681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5-31T21:50:32.814" v="34126" actId="27636"/>
        <pc:sldMkLst>
          <pc:docMk/>
          <pc:sldMk cId="2264752151" sldId="682"/>
        </pc:sldMkLst>
        <pc:spChg chg="mod">
          <ac:chgData name="sun above" userId="af778d66278731e4" providerId="LiveId" clId="{552B5A4A-72AE-459A-85B2-74401FBF69C3}" dt="2019-04-08T20:14:27.608" v="25824" actId="20577"/>
          <ac:spMkLst>
            <pc:docMk/>
            <pc:sldMk cId="2264752151" sldId="68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2.814" v="34126" actId="27636"/>
          <ac:spMkLst>
            <pc:docMk/>
            <pc:sldMk cId="2264752151" sldId="682"/>
            <ac:spMk id="3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4-11T23:58:36.119" v="26258"/>
        <pc:sldMkLst>
          <pc:docMk/>
          <pc:sldMk cId="3990192205" sldId="683"/>
        </pc:sldMkLst>
        <pc:spChg chg="mod">
          <ac:chgData name="sun above" userId="af778d66278731e4" providerId="LiveId" clId="{552B5A4A-72AE-459A-85B2-74401FBF69C3}" dt="2019-04-11T23:58:10.171" v="26212" actId="6549"/>
          <ac:spMkLst>
            <pc:docMk/>
            <pc:sldMk cId="3990192205" sldId="68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1T23:58:36.119" v="26258"/>
          <ac:spMkLst>
            <pc:docMk/>
            <pc:sldMk cId="3990192205" sldId="683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4-12T13:30:18.792" v="26707" actId="1076"/>
        <pc:sldMkLst>
          <pc:docMk/>
          <pc:sldMk cId="4270798341" sldId="684"/>
        </pc:sldMkLst>
        <pc:spChg chg="mod">
          <ac:chgData name="sun above" userId="af778d66278731e4" providerId="LiveId" clId="{552B5A4A-72AE-459A-85B2-74401FBF69C3}" dt="2019-04-12T01:02:21.995" v="26595"/>
          <ac:spMkLst>
            <pc:docMk/>
            <pc:sldMk cId="4270798341" sldId="684"/>
            <ac:spMk id="2" creationId="{A28D2635-10BC-429E-87C0-8CC60231BFFD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7" creationId="{89636FD7-5F2B-481E-8216-AC47715C3830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8" creationId="{F2753E16-C3AF-4655-9558-9D3F744E0F6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9" creationId="{C204B8D4-6411-4B09-B71D-005B7F46BE1F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0" creationId="{0349B7D8-913E-465D-821B-DADC3920343E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1" creationId="{F2AA52EA-32A1-4BC3-8610-B989FF6487B6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2" creationId="{394BDECC-9B0D-46A9-A56A-1EA95B75C23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3" creationId="{0744C27C-45B8-4AA1-A0D9-B66B8BE88670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4" creationId="{2E1951D4-5667-4DC7-A588-CD88742CB81E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5" creationId="{2D66C351-EE15-46E4-8090-0448AC08FAD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6" creationId="{B1FD2F5E-5A98-47B1-A253-22EBA6016C6A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7" creationId="{B37B2796-51A7-4A14-983C-BB2C982622BD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8" creationId="{B6E58B2A-193F-4583-9291-85B8C0B9CCAF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19" creationId="{3E4F8565-835B-4C3D-84C2-39872A686BA3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0" creationId="{BEC527EC-67FE-4E18-8CE9-364AEEFDF4DA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1" creationId="{67B490BA-4DA4-43E2-96D4-C779735829D5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2" creationId="{3A3C6AAC-E731-4573-8872-23B7BBA6B689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3" creationId="{0757F1EA-F3A6-418E-A487-BDA6ACCE9206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4" creationId="{3661BA53-A10E-4940-9755-2A6FC7CA8B55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5" creationId="{1B2ACCD5-C4F2-4802-B962-0B4CF7F5A14E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6" creationId="{DB5DF918-4615-4B3D-BF3E-4D239CD20889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7" creationId="{E2132F12-C071-47BC-B982-759B3EFF9F91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8" creationId="{39BECB58-C8D8-41FC-9B1A-5EF15F909AC4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9" creationId="{CB768EE6-5F5E-46AD-B5E5-BA195634DDD9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31" creationId="{68C0BE52-23C9-4CF1-8B14-7C31110DB616}"/>
          </ac:spMkLst>
        </pc:spChg>
        <pc:spChg chg="mod topLvl">
          <ac:chgData name="sun above" userId="af778d66278731e4" providerId="LiveId" clId="{552B5A4A-72AE-459A-85B2-74401FBF69C3}" dt="2019-04-12T13:30:00.478" v="26705" actId="1076"/>
          <ac:spMkLst>
            <pc:docMk/>
            <pc:sldMk cId="4270798341" sldId="684"/>
            <ac:spMk id="32" creationId="{B0B0A023-3BDA-4FB4-8C5C-8C74A9EB0696}"/>
          </ac:spMkLst>
        </pc:spChg>
        <pc:spChg chg="mod topLvl">
          <ac:chgData name="sun above" userId="af778d66278731e4" providerId="LiveId" clId="{552B5A4A-72AE-459A-85B2-74401FBF69C3}" dt="2019-04-12T13:29:54.911" v="26704" actId="1076"/>
          <ac:spMkLst>
            <pc:docMk/>
            <pc:sldMk cId="4270798341" sldId="684"/>
            <ac:spMk id="35" creationId="{A8703D82-F6F5-46AC-B057-43A11ACE2E1C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36" creationId="{41109249-D42F-47FD-B6C5-ECB1506E79AE}"/>
          </ac:spMkLst>
        </pc:spChg>
        <pc:spChg chg="mod topLvl">
          <ac:chgData name="sun above" userId="af778d66278731e4" providerId="LiveId" clId="{552B5A4A-72AE-459A-85B2-74401FBF69C3}" dt="2019-04-12T01:11:16.264" v="26672" actId="1076"/>
          <ac:spMkLst>
            <pc:docMk/>
            <pc:sldMk cId="4270798341" sldId="684"/>
            <ac:spMk id="37" creationId="{ADC4CF88-E764-40AE-85BA-DB2EAEC7E5AC}"/>
          </ac:spMkLst>
        </pc:spChg>
        <pc:spChg chg="mod topLvl">
          <ac:chgData name="sun above" userId="af778d66278731e4" providerId="LiveId" clId="{552B5A4A-72AE-459A-85B2-74401FBF69C3}" dt="2019-04-12T01:11:16.264" v="26672" actId="1076"/>
          <ac:spMkLst>
            <pc:docMk/>
            <pc:sldMk cId="4270798341" sldId="684"/>
            <ac:spMk id="39" creationId="{E2837087-116A-4943-86C4-7EB02E9D57E5}"/>
          </ac:spMkLst>
        </pc:spChg>
        <pc:spChg chg="add del mod">
          <ac:chgData name="sun above" userId="af778d66278731e4" providerId="LiveId" clId="{552B5A4A-72AE-459A-85B2-74401FBF69C3}" dt="2019-04-12T01:04:24.329" v="26614" actId="478"/>
          <ac:spMkLst>
            <pc:docMk/>
            <pc:sldMk cId="4270798341" sldId="684"/>
            <ac:spMk id="40" creationId="{27852FDC-BF1E-4530-B7D0-07A6F2114BB4}"/>
          </ac:spMkLst>
        </pc:spChg>
        <pc:spChg chg="add mod">
          <ac:chgData name="sun above" userId="af778d66278731e4" providerId="LiveId" clId="{552B5A4A-72AE-459A-85B2-74401FBF69C3}" dt="2019-04-12T01:06:02.561" v="26636" actId="14100"/>
          <ac:spMkLst>
            <pc:docMk/>
            <pc:sldMk cId="4270798341" sldId="684"/>
            <ac:spMk id="41" creationId="{DEDEAE9B-289D-4630-9D63-B7B77C795483}"/>
          </ac:spMkLst>
        </pc:spChg>
        <pc:grpChg chg="add del mod">
          <ac:chgData name="sun above" userId="af778d66278731e4" providerId="LiveId" clId="{552B5A4A-72AE-459A-85B2-74401FBF69C3}" dt="2019-04-12T01:06:17.533" v="26638" actId="165"/>
          <ac:grpSpMkLst>
            <pc:docMk/>
            <pc:sldMk cId="4270798341" sldId="684"/>
            <ac:grpSpMk id="6" creationId="{172F5121-5EBD-447C-A6B9-D412A7CA5CBF}"/>
          </ac:grpSpMkLst>
        </pc:grp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0" creationId="{68A794F8-32F7-4229-9A35-F05BF67B03A8}"/>
          </ac:cxnSpMkLst>
        </pc:cxnChg>
        <pc:cxnChg chg="mod topLvl">
          <ac:chgData name="sun above" userId="af778d66278731e4" providerId="LiveId" clId="{552B5A4A-72AE-459A-85B2-74401FBF69C3}" dt="2019-04-12T13:30:00.478" v="26705" actId="1076"/>
          <ac:cxnSpMkLst>
            <pc:docMk/>
            <pc:sldMk cId="4270798341" sldId="684"/>
            <ac:cxnSpMk id="33" creationId="{30FE1640-F9ED-4121-A1F4-590F7AABBDE1}"/>
          </ac:cxnSpMkLst>
        </pc:cxn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4" creationId="{D96BD097-CCA9-468B-9269-F4612491A5EA}"/>
          </ac:cxnSpMkLst>
        </pc:cxn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8" creationId="{C19A6275-414A-43A0-A008-D03D3FC6CECB}"/>
          </ac:cxnSpMkLst>
        </pc:cxnChg>
        <pc:cxnChg chg="add mod">
          <ac:chgData name="sun above" userId="af778d66278731e4" providerId="LiveId" clId="{552B5A4A-72AE-459A-85B2-74401FBF69C3}" dt="2019-04-12T13:30:00.478" v="26705" actId="1076"/>
          <ac:cxnSpMkLst>
            <pc:docMk/>
            <pc:sldMk cId="4270798341" sldId="684"/>
            <ac:cxnSpMk id="46" creationId="{01C7F782-5C32-45DA-8ED4-1CF507E4CD07}"/>
          </ac:cxnSpMkLst>
        </pc:cxnChg>
      </pc:sldChg>
      <pc:sldChg chg="modSp add">
        <pc:chgData name="sun above" userId="af778d66278731e4" providerId="LiveId" clId="{552B5A4A-72AE-459A-85B2-74401FBF69C3}" dt="2019-04-20T23:20:22.895" v="29279" actId="404"/>
        <pc:sldMkLst>
          <pc:docMk/>
          <pc:sldMk cId="1109328940" sldId="685"/>
        </pc:sldMkLst>
        <pc:spChg chg="mod">
          <ac:chgData name="sun above" userId="af778d66278731e4" providerId="LiveId" clId="{552B5A4A-72AE-459A-85B2-74401FBF69C3}" dt="2019-04-19T21:59:04.723" v="28394" actId="20577"/>
          <ac:spMkLst>
            <pc:docMk/>
            <pc:sldMk cId="1109328940" sldId="6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58:22.818" v="28386" actId="20577"/>
          <ac:spMkLst>
            <pc:docMk/>
            <pc:sldMk cId="1109328940" sldId="685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20T23:20:17.041" v="29277" actId="404"/>
          <ac:spMkLst>
            <pc:docMk/>
            <pc:sldMk cId="1109328940" sldId="685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4-20T23:20:22.895" v="29279" actId="404"/>
          <ac:spMkLst>
            <pc:docMk/>
            <pc:sldMk cId="1109328940" sldId="685"/>
            <ac:spMk id="16" creationId="{00000000-0000-0000-0000-000000000000}"/>
          </ac:spMkLst>
        </pc:spChg>
        <pc:graphicFrameChg chg="modGraphic">
          <ac:chgData name="sun above" userId="af778d66278731e4" providerId="LiveId" clId="{552B5A4A-72AE-459A-85B2-74401FBF69C3}" dt="2019-04-19T21:58:35.696" v="28390" actId="20577"/>
          <ac:graphicFrameMkLst>
            <pc:docMk/>
            <pc:sldMk cId="1109328940" sldId="685"/>
            <ac:graphicFrameMk id="7" creationId="{00000000-0000-0000-0000-000000000000}"/>
          </ac:graphicFrameMkLst>
        </pc:graphicFrameChg>
        <pc:picChg chg="mod">
          <ac:chgData name="sun above" userId="af778d66278731e4" providerId="LiveId" clId="{552B5A4A-72AE-459A-85B2-74401FBF69C3}" dt="2019-04-19T21:57:54.138" v="28375" actId="1076"/>
          <ac:picMkLst>
            <pc:docMk/>
            <pc:sldMk cId="1109328940" sldId="685"/>
            <ac:picMk id="2050" creationId="{00000000-0000-0000-0000-000000000000}"/>
          </ac:picMkLst>
        </pc:picChg>
        <pc:cxnChg chg="mod">
          <ac:chgData name="sun above" userId="af778d66278731e4" providerId="LiveId" clId="{552B5A4A-72AE-459A-85B2-74401FBF69C3}" dt="2019-04-20T23:19:19.710" v="29263" actId="1076"/>
          <ac:cxnSpMkLst>
            <pc:docMk/>
            <pc:sldMk cId="1109328940" sldId="685"/>
            <ac:cxnSpMk id="10" creationId="{00000000-0000-0000-0000-000000000000}"/>
          </ac:cxnSpMkLst>
        </pc:cxnChg>
        <pc:cxnChg chg="mod">
          <ac:chgData name="sun above" userId="af778d66278731e4" providerId="LiveId" clId="{552B5A4A-72AE-459A-85B2-74401FBF69C3}" dt="2019-04-20T23:19:44.234" v="29271" actId="1076"/>
          <ac:cxnSpMkLst>
            <pc:docMk/>
            <pc:sldMk cId="1109328940" sldId="685"/>
            <ac:cxnSpMk id="17" creationId="{00000000-0000-0000-0000-000000000000}"/>
          </ac:cxnSpMkLst>
        </pc:cxnChg>
      </pc:sldChg>
      <pc:sldChg chg="modSp">
        <pc:chgData name="sun above" userId="af778d66278731e4" providerId="LiveId" clId="{552B5A4A-72AE-459A-85B2-74401FBF69C3}" dt="2019-04-20T23:30:59.877" v="29410"/>
        <pc:sldMkLst>
          <pc:docMk/>
          <pc:sldMk cId="3056320568" sldId="687"/>
        </pc:sldMkLst>
        <pc:spChg chg="mod">
          <ac:chgData name="sun above" userId="af778d66278731e4" providerId="LiveId" clId="{552B5A4A-72AE-459A-85B2-74401FBF69C3}" dt="2019-04-20T23:30:59.877" v="29410"/>
          <ac:spMkLst>
            <pc:docMk/>
            <pc:sldMk cId="3056320568" sldId="687"/>
            <ac:spMk id="3" creationId="{00000000-0000-0000-0000-000000000000}"/>
          </ac:spMkLst>
        </pc:spChg>
      </pc:sldChg>
      <pc:sldChg chg="modSp">
        <pc:chgData name="sun above" userId="af778d66278731e4" providerId="LiveId" clId="{552B5A4A-72AE-459A-85B2-74401FBF69C3}" dt="2019-05-20T00:56:46.050" v="32775"/>
        <pc:sldMkLst>
          <pc:docMk/>
          <pc:sldMk cId="2982006793" sldId="688"/>
        </pc:sldMkLst>
        <pc:spChg chg="mod">
          <ac:chgData name="sun above" userId="af778d66278731e4" providerId="LiveId" clId="{552B5A4A-72AE-459A-85B2-74401FBF69C3}" dt="2019-05-20T00:56:46.050" v="32775"/>
          <ac:spMkLst>
            <pc:docMk/>
            <pc:sldMk cId="2982006793" sldId="68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0:56:20.803" v="32741" actId="20577"/>
          <ac:spMkLst>
            <pc:docMk/>
            <pc:sldMk cId="2982006793" sldId="688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5-20T00:56:12.363" v="32739" actId="1076"/>
          <ac:spMkLst>
            <pc:docMk/>
            <pc:sldMk cId="2982006793" sldId="688"/>
            <ac:spMk id="10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5-12T00:22:38.880" v="29560" actId="20577"/>
        <pc:sldMkLst>
          <pc:docMk/>
          <pc:sldMk cId="3663760171" sldId="689"/>
        </pc:sldMkLst>
        <pc:spChg chg="mod">
          <ac:chgData name="sun above" userId="af778d66278731e4" providerId="LiveId" clId="{552B5A4A-72AE-459A-85B2-74401FBF69C3}" dt="2019-05-12T00:20:56.759" v="29484"/>
          <ac:spMkLst>
            <pc:docMk/>
            <pc:sldMk cId="3663760171" sldId="68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0:22:38.880" v="29560" actId="20577"/>
          <ac:spMkLst>
            <pc:docMk/>
            <pc:sldMk cId="3663760171" sldId="689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12T00:57:10.814" v="29690" actId="14100"/>
        <pc:sldMkLst>
          <pc:docMk/>
          <pc:sldMk cId="644329493" sldId="690"/>
        </pc:sldMkLst>
        <pc:spChg chg="mod">
          <ac:chgData name="sun above" userId="af778d66278731e4" providerId="LiveId" clId="{552B5A4A-72AE-459A-85B2-74401FBF69C3}" dt="2019-05-12T00:23:21.111" v="29588" actId="20577"/>
          <ac:spMkLst>
            <pc:docMk/>
            <pc:sldMk cId="644329493" sldId="69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0:57:10.814" v="29690" actId="14100"/>
          <ac:spMkLst>
            <pc:docMk/>
            <pc:sldMk cId="644329493" sldId="690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5-12T00:56:40.907" v="29680" actId="478"/>
          <ac:picMkLst>
            <pc:docMk/>
            <pc:sldMk cId="644329493" sldId="690"/>
            <ac:picMk id="5" creationId="{E392BBED-CB67-4C43-889E-F36C011FB212}"/>
          </ac:picMkLst>
        </pc:picChg>
        <pc:picChg chg="add mod">
          <ac:chgData name="sun above" userId="af778d66278731e4" providerId="LiveId" clId="{552B5A4A-72AE-459A-85B2-74401FBF69C3}" dt="2019-05-12T00:57:01.405" v="29687" actId="1076"/>
          <ac:picMkLst>
            <pc:docMk/>
            <pc:sldMk cId="644329493" sldId="690"/>
            <ac:picMk id="8" creationId="{04A24580-CF2A-424D-9DA1-B7A44A690E92}"/>
          </ac:picMkLst>
        </pc:picChg>
      </pc:sldChg>
      <pc:sldChg chg="addSp delSp modSp add">
        <pc:chgData name="sun above" userId="af778d66278731e4" providerId="LiveId" clId="{552B5A4A-72AE-459A-85B2-74401FBF69C3}" dt="2019-05-31T21:50:33.535" v="34130" actId="27636"/>
        <pc:sldMkLst>
          <pc:docMk/>
          <pc:sldMk cId="1071055839" sldId="691"/>
        </pc:sldMkLst>
        <pc:spChg chg="mod">
          <ac:chgData name="sun above" userId="af778d66278731e4" providerId="LiveId" clId="{552B5A4A-72AE-459A-85B2-74401FBF69C3}" dt="2019-05-17T21:20:39.448" v="30932" actId="20577"/>
          <ac:spMkLst>
            <pc:docMk/>
            <pc:sldMk cId="1071055839" sldId="69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3.535" v="34130" actId="27636"/>
          <ac:spMkLst>
            <pc:docMk/>
            <pc:sldMk cId="1071055839" sldId="691"/>
            <ac:spMk id="3" creationId="{00000000-0000-0000-0000-000000000000}"/>
          </ac:spMkLst>
        </pc:spChg>
        <pc:spChg chg="add mod ord">
          <ac:chgData name="sun above" userId="af778d66278731e4" providerId="LiveId" clId="{552B5A4A-72AE-459A-85B2-74401FBF69C3}" dt="2019-05-17T21:24:49.630" v="31088" actId="164"/>
          <ac:spMkLst>
            <pc:docMk/>
            <pc:sldMk cId="1071055839" sldId="691"/>
            <ac:spMk id="11" creationId="{3B5058E3-860B-4830-AD47-BB286A8DD57D}"/>
          </ac:spMkLst>
        </pc:spChg>
        <pc:spChg chg="add mod">
          <ac:chgData name="sun above" userId="af778d66278731e4" providerId="LiveId" clId="{552B5A4A-72AE-459A-85B2-74401FBF69C3}" dt="2019-05-17T21:27:39.370" v="31107" actId="1076"/>
          <ac:spMkLst>
            <pc:docMk/>
            <pc:sldMk cId="1071055839" sldId="691"/>
            <ac:spMk id="14" creationId="{1A764859-1D45-463D-AE48-78E1FEAF77E7}"/>
          </ac:spMkLst>
        </pc:spChg>
        <pc:grpChg chg="del">
          <ac:chgData name="sun above" userId="af778d66278731e4" providerId="LiveId" clId="{552B5A4A-72AE-459A-85B2-74401FBF69C3}" dt="2019-05-17T21:20:50.534" v="30935" actId="478"/>
          <ac:grpSpMkLst>
            <pc:docMk/>
            <pc:sldMk cId="1071055839" sldId="691"/>
            <ac:grpSpMk id="10" creationId="{00000000-0000-0000-0000-000000000000}"/>
          </ac:grpSpMkLst>
        </pc:grpChg>
        <pc:grpChg chg="add mod">
          <ac:chgData name="sun above" userId="af778d66278731e4" providerId="LiveId" clId="{552B5A4A-72AE-459A-85B2-74401FBF69C3}" dt="2019-05-17T21:26:15.010" v="31096" actId="1076"/>
          <ac:grpSpMkLst>
            <pc:docMk/>
            <pc:sldMk cId="1071055839" sldId="691"/>
            <ac:grpSpMk id="12" creationId="{0F570E39-9D06-492B-8871-4FE7EFE7DF91}"/>
          </ac:grpSpMkLst>
        </pc:grpChg>
        <pc:picChg chg="add mod">
          <ac:chgData name="sun above" userId="af778d66278731e4" providerId="LiveId" clId="{552B5A4A-72AE-459A-85B2-74401FBF69C3}" dt="2019-05-17T21:24:49.630" v="31088" actId="164"/>
          <ac:picMkLst>
            <pc:docMk/>
            <pc:sldMk cId="1071055839" sldId="691"/>
            <ac:picMk id="5" creationId="{6926CBBE-9DCF-4657-9ECF-8FF6098BB886}"/>
          </ac:picMkLst>
        </pc:picChg>
        <pc:picChg chg="add mod">
          <ac:chgData name="sun above" userId="af778d66278731e4" providerId="LiveId" clId="{552B5A4A-72AE-459A-85B2-74401FBF69C3}" dt="2019-05-17T21:27:19.544" v="31099" actId="1076"/>
          <ac:picMkLst>
            <pc:docMk/>
            <pc:sldMk cId="1071055839" sldId="691"/>
            <ac:picMk id="13" creationId="{7F6045A9-B10A-4AE0-A5EA-5E88B3EDF7D6}"/>
          </ac:picMkLst>
        </pc:picChg>
      </pc:sldChg>
      <pc:sldChg chg="addSp delSp modSp add ord">
        <pc:chgData name="sun above" userId="af778d66278731e4" providerId="LiveId" clId="{552B5A4A-72AE-459A-85B2-74401FBF69C3}" dt="2019-05-19T12:23:31.036" v="32036" actId="14100"/>
        <pc:sldMkLst>
          <pc:docMk/>
          <pc:sldMk cId="439114233" sldId="692"/>
        </pc:sldMkLst>
        <pc:spChg chg="mod">
          <ac:chgData name="sun above" userId="af778d66278731e4" providerId="LiveId" clId="{552B5A4A-72AE-459A-85B2-74401FBF69C3}" dt="2019-05-17T22:30:44.062" v="32030"/>
          <ac:spMkLst>
            <pc:docMk/>
            <pc:sldMk cId="439114233" sldId="692"/>
            <ac:spMk id="2" creationId="{948649BB-5A98-4BED-B742-802CCBED6F25}"/>
          </ac:spMkLst>
        </pc:spChg>
        <pc:spChg chg="del">
          <ac:chgData name="sun above" userId="af778d66278731e4" providerId="LiveId" clId="{552B5A4A-72AE-459A-85B2-74401FBF69C3}" dt="2019-05-17T22:29:53.967" v="31957"/>
          <ac:spMkLst>
            <pc:docMk/>
            <pc:sldMk cId="439114233" sldId="692"/>
            <ac:spMk id="3" creationId="{D21887E4-9078-4020-9277-40856A7DECD8}"/>
          </ac:spMkLst>
        </pc:spChg>
        <pc:spChg chg="add del mod">
          <ac:chgData name="sun above" userId="af778d66278731e4" providerId="LiveId" clId="{552B5A4A-72AE-459A-85B2-74401FBF69C3}" dt="2019-05-17T22:30:23.068" v="31961"/>
          <ac:spMkLst>
            <pc:docMk/>
            <pc:sldMk cId="439114233" sldId="692"/>
            <ac:spMk id="8" creationId="{6AA5221D-CF5A-47F7-87C7-E0B900DE0656}"/>
          </ac:spMkLst>
        </pc:spChg>
        <pc:picChg chg="add del mod">
          <ac:chgData name="sun above" userId="af778d66278731e4" providerId="LiveId" clId="{552B5A4A-72AE-459A-85B2-74401FBF69C3}" dt="2019-05-17T22:30:24.969" v="31962" actId="478"/>
          <ac:picMkLst>
            <pc:docMk/>
            <pc:sldMk cId="439114233" sldId="692"/>
            <ac:picMk id="7" creationId="{B9BF44E4-A9BF-4536-88E8-E2C7ACECA6E7}"/>
          </ac:picMkLst>
        </pc:picChg>
        <pc:picChg chg="add mod">
          <ac:chgData name="sun above" userId="af778d66278731e4" providerId="LiveId" clId="{552B5A4A-72AE-459A-85B2-74401FBF69C3}" dt="2019-05-19T12:23:31.036" v="32036" actId="14100"/>
          <ac:picMkLst>
            <pc:docMk/>
            <pc:sldMk cId="439114233" sldId="692"/>
            <ac:picMk id="9" creationId="{6385E46B-6D8F-496A-84E4-7441AE0C53ED}"/>
          </ac:picMkLst>
        </pc:picChg>
        <pc:picChg chg="add del">
          <ac:chgData name="sun above" userId="af778d66278731e4" providerId="LiveId" clId="{552B5A4A-72AE-459A-85B2-74401FBF69C3}" dt="2019-05-17T22:30:15.305" v="31960" actId="478"/>
          <ac:picMkLst>
            <pc:docMk/>
            <pc:sldMk cId="439114233" sldId="692"/>
            <ac:picMk id="1026" creationId="{3EBE96C4-0033-4C2F-A614-D19D1689E40F}"/>
          </ac:picMkLst>
        </pc:picChg>
      </pc:sldChg>
      <pc:sldChg chg="modSp">
        <pc:chgData name="sun above" userId="af778d66278731e4" providerId="LiveId" clId="{552B5A4A-72AE-459A-85B2-74401FBF69C3}" dt="2019-06-04T21:58:58.122" v="36271" actId="27636"/>
        <pc:sldMkLst>
          <pc:docMk/>
          <pc:sldMk cId="296043112" sldId="693"/>
        </pc:sldMkLst>
        <pc:spChg chg="mod">
          <ac:chgData name="sun above" userId="af778d66278731e4" providerId="LiveId" clId="{552B5A4A-72AE-459A-85B2-74401FBF69C3}" dt="2019-06-04T21:58:58.122" v="36271" actId="27636"/>
          <ac:spMkLst>
            <pc:docMk/>
            <pc:sldMk cId="296043112" sldId="693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20T00:34:01.204" v="32362"/>
        <pc:sldMkLst>
          <pc:docMk/>
          <pc:sldMk cId="1045171745" sldId="694"/>
        </pc:sldMkLst>
        <pc:spChg chg="mod">
          <ac:chgData name="sun above" userId="af778d66278731e4" providerId="LiveId" clId="{552B5A4A-72AE-459A-85B2-74401FBF69C3}" dt="2019-05-20T00:34:01.204" v="32362"/>
          <ac:spMkLst>
            <pc:docMk/>
            <pc:sldMk cId="1045171745" sldId="69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9T12:46:16.667" v="32323" actId="20577"/>
          <ac:spMkLst>
            <pc:docMk/>
            <pc:sldMk cId="1045171745" sldId="694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5-19T12:29:44.228" v="32163" actId="478"/>
          <ac:spMkLst>
            <pc:docMk/>
            <pc:sldMk cId="1045171745" sldId="694"/>
            <ac:spMk id="5" creationId="{00000000-0000-0000-0000-000000000000}"/>
          </ac:spMkLst>
        </pc:spChg>
        <pc:spChg chg="add mod">
          <ac:chgData name="sun above" userId="af778d66278731e4" providerId="LiveId" clId="{552B5A4A-72AE-459A-85B2-74401FBF69C3}" dt="2019-05-19T12:30:47.500" v="32179" actId="12"/>
          <ac:spMkLst>
            <pc:docMk/>
            <pc:sldMk cId="1045171745" sldId="694"/>
            <ac:spMk id="8" creationId="{049409E2-A020-4DD4-ABC6-FCF1CB6BED53}"/>
          </ac:spMkLst>
        </pc:spChg>
      </pc:sldChg>
      <pc:sldChg chg="addSp delSp modSp add">
        <pc:chgData name="sun above" userId="af778d66278731e4" providerId="LiveId" clId="{552B5A4A-72AE-459A-85B2-74401FBF69C3}" dt="2019-05-20T00:35:55.405" v="32455" actId="403"/>
        <pc:sldMkLst>
          <pc:docMk/>
          <pc:sldMk cId="120485974" sldId="695"/>
        </pc:sldMkLst>
        <pc:spChg chg="mod">
          <ac:chgData name="sun above" userId="af778d66278731e4" providerId="LiveId" clId="{552B5A4A-72AE-459A-85B2-74401FBF69C3}" dt="2019-05-20T00:33:30.857" v="32345" actId="20577"/>
          <ac:spMkLst>
            <pc:docMk/>
            <pc:sldMk cId="120485974" sldId="69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0:35:21.307" v="32453" actId="113"/>
          <ac:spMkLst>
            <pc:docMk/>
            <pc:sldMk cId="120485974" sldId="695"/>
            <ac:spMk id="3" creationId="{00000000-0000-0000-0000-000000000000}"/>
          </ac:spMkLst>
        </pc:spChg>
        <pc:spChg chg="add del mod">
          <ac:chgData name="sun above" userId="af778d66278731e4" providerId="LiveId" clId="{552B5A4A-72AE-459A-85B2-74401FBF69C3}" dt="2019-05-19T12:42:28.351" v="32241" actId="478"/>
          <ac:spMkLst>
            <pc:docMk/>
            <pc:sldMk cId="120485974" sldId="695"/>
            <ac:spMk id="5" creationId="{24B5772A-B77E-4E16-B117-608D3408C054}"/>
          </ac:spMkLst>
        </pc:spChg>
        <pc:spChg chg="del">
          <ac:chgData name="sun above" userId="af778d66278731e4" providerId="LiveId" clId="{552B5A4A-72AE-459A-85B2-74401FBF69C3}" dt="2019-05-19T12:41:38.976" v="32231" actId="478"/>
          <ac:spMkLst>
            <pc:docMk/>
            <pc:sldMk cId="120485974" sldId="695"/>
            <ac:spMk id="8" creationId="{049409E2-A020-4DD4-ABC6-FCF1CB6BED53}"/>
          </ac:spMkLst>
        </pc:spChg>
        <pc:spChg chg="add mod">
          <ac:chgData name="sun above" userId="af778d66278731e4" providerId="LiveId" clId="{552B5A4A-72AE-459A-85B2-74401FBF69C3}" dt="2019-05-20T00:35:55.405" v="32455" actId="403"/>
          <ac:spMkLst>
            <pc:docMk/>
            <pc:sldMk cId="120485974" sldId="695"/>
            <ac:spMk id="9" creationId="{8A319F43-A132-4E72-8FB8-39BBDB737F0F}"/>
          </ac:spMkLst>
        </pc:spChg>
      </pc:sldChg>
      <pc:sldChg chg="modSp add ord">
        <pc:chgData name="sun above" userId="af778d66278731e4" providerId="LiveId" clId="{552B5A4A-72AE-459A-85B2-74401FBF69C3}" dt="2019-05-20T00:40:44.038" v="32688"/>
        <pc:sldMkLst>
          <pc:docMk/>
          <pc:sldMk cId="3986914096" sldId="697"/>
        </pc:sldMkLst>
        <pc:spChg chg="mod">
          <ac:chgData name="sun above" userId="af778d66278731e4" providerId="LiveId" clId="{552B5A4A-72AE-459A-85B2-74401FBF69C3}" dt="2019-05-20T00:38:16.447" v="32510" actId="20577"/>
          <ac:spMkLst>
            <pc:docMk/>
            <pc:sldMk cId="3986914096" sldId="697"/>
            <ac:spMk id="2" creationId="{1626AF88-DB0D-4409-91E8-0C138EE8626D}"/>
          </ac:spMkLst>
        </pc:spChg>
        <pc:spChg chg="mod">
          <ac:chgData name="sun above" userId="af778d66278731e4" providerId="LiveId" clId="{552B5A4A-72AE-459A-85B2-74401FBF69C3}" dt="2019-05-20T00:40:44.038" v="32688"/>
          <ac:spMkLst>
            <pc:docMk/>
            <pc:sldMk cId="3986914096" sldId="697"/>
            <ac:spMk id="3" creationId="{CC074508-8AB1-49AA-9ADC-26A398966D1E}"/>
          </ac:spMkLst>
        </pc:spChg>
      </pc:sldChg>
      <pc:sldChg chg="modSp add">
        <pc:chgData name="sun above" userId="af778d66278731e4" providerId="LiveId" clId="{552B5A4A-72AE-459A-85B2-74401FBF69C3}" dt="2019-05-20T01:17:27.532" v="32861" actId="20577"/>
        <pc:sldMkLst>
          <pc:docMk/>
          <pc:sldMk cId="2640498466" sldId="698"/>
        </pc:sldMkLst>
        <pc:spChg chg="mod">
          <ac:chgData name="sun above" userId="af778d66278731e4" providerId="LiveId" clId="{552B5A4A-72AE-459A-85B2-74401FBF69C3}" dt="2019-05-20T01:17:27.532" v="32861" actId="20577"/>
          <ac:spMkLst>
            <pc:docMk/>
            <pc:sldMk cId="2640498466" sldId="698"/>
            <ac:spMk id="2" creationId="{0ABDD284-CCE0-4F41-ADB5-37E1D787EA5B}"/>
          </ac:spMkLst>
        </pc:spChg>
      </pc:sldChg>
      <pc:sldChg chg="modSp add ord">
        <pc:chgData name="sun above" userId="af778d66278731e4" providerId="LiveId" clId="{552B5A4A-72AE-459A-85B2-74401FBF69C3}" dt="2019-05-24T05:55:08.072" v="33309"/>
        <pc:sldMkLst>
          <pc:docMk/>
          <pc:sldMk cId="669456909" sldId="699"/>
        </pc:sldMkLst>
        <pc:spChg chg="mod">
          <ac:chgData name="sun above" userId="af778d66278731e4" providerId="LiveId" clId="{552B5A4A-72AE-459A-85B2-74401FBF69C3}" dt="2019-05-24T05:54:23.213" v="33284" actId="20577"/>
          <ac:spMkLst>
            <pc:docMk/>
            <pc:sldMk cId="669456909" sldId="69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4T05:54:34.725" v="33307" actId="20577"/>
          <ac:spMkLst>
            <pc:docMk/>
            <pc:sldMk cId="669456909" sldId="699"/>
            <ac:spMk id="4" creationId="{00000000-0000-0000-0000-000000000000}"/>
          </ac:spMkLst>
        </pc:spChg>
      </pc:sldChg>
      <pc:sldChg chg="modSp add ord">
        <pc:chgData name="sun above" userId="af778d66278731e4" providerId="LiveId" clId="{552B5A4A-72AE-459A-85B2-74401FBF69C3}" dt="2019-05-24T06:09:51.924" v="33632" actId="20577"/>
        <pc:sldMkLst>
          <pc:docMk/>
          <pc:sldMk cId="2448093961" sldId="700"/>
        </pc:sldMkLst>
        <pc:spChg chg="mod">
          <ac:chgData name="sun above" userId="af778d66278731e4" providerId="LiveId" clId="{552B5A4A-72AE-459A-85B2-74401FBF69C3}" dt="2019-05-24T06:04:01.605" v="33373" actId="20577"/>
          <ac:spMkLst>
            <pc:docMk/>
            <pc:sldMk cId="2448093961" sldId="700"/>
            <ac:spMk id="2" creationId="{24995718-6296-45CE-AF69-C343A62456BB}"/>
          </ac:spMkLst>
        </pc:spChg>
        <pc:spChg chg="mod">
          <ac:chgData name="sun above" userId="af778d66278731e4" providerId="LiveId" clId="{552B5A4A-72AE-459A-85B2-74401FBF69C3}" dt="2019-05-24T06:09:51.924" v="33632" actId="20577"/>
          <ac:spMkLst>
            <pc:docMk/>
            <pc:sldMk cId="2448093961" sldId="700"/>
            <ac:spMk id="3" creationId="{A3368407-92E0-4804-B8C1-17922A52FB4C}"/>
          </ac:spMkLst>
        </pc:spChg>
      </pc:sldChg>
      <pc:sldChg chg="modSp add">
        <pc:chgData name="sun above" userId="af778d66278731e4" providerId="LiveId" clId="{552B5A4A-72AE-459A-85B2-74401FBF69C3}" dt="2019-05-24T06:07:46.426" v="33433" actId="6549"/>
        <pc:sldMkLst>
          <pc:docMk/>
          <pc:sldMk cId="3897104352" sldId="701"/>
        </pc:sldMkLst>
        <pc:spChg chg="mod">
          <ac:chgData name="sun above" userId="af778d66278731e4" providerId="LiveId" clId="{552B5A4A-72AE-459A-85B2-74401FBF69C3}" dt="2019-05-24T06:07:43.196" v="33431"/>
          <ac:spMkLst>
            <pc:docMk/>
            <pc:sldMk cId="3897104352" sldId="701"/>
            <ac:spMk id="2" creationId="{24995718-6296-45CE-AF69-C343A62456BB}"/>
          </ac:spMkLst>
        </pc:spChg>
        <pc:spChg chg="mod">
          <ac:chgData name="sun above" userId="af778d66278731e4" providerId="LiveId" clId="{552B5A4A-72AE-459A-85B2-74401FBF69C3}" dt="2019-05-24T06:07:46.426" v="33433" actId="6549"/>
          <ac:spMkLst>
            <pc:docMk/>
            <pc:sldMk cId="3897104352" sldId="701"/>
            <ac:spMk id="3" creationId="{A3368407-92E0-4804-B8C1-17922A52FB4C}"/>
          </ac:spMkLst>
        </pc:spChg>
      </pc:sldChg>
      <pc:sldChg chg="modSp add">
        <pc:chgData name="sun above" userId="af778d66278731e4" providerId="LiveId" clId="{552B5A4A-72AE-459A-85B2-74401FBF69C3}" dt="2019-05-24T06:14:21.340" v="33816" actId="20577"/>
        <pc:sldMkLst>
          <pc:docMk/>
          <pc:sldMk cId="3901079571" sldId="702"/>
        </pc:sldMkLst>
        <pc:spChg chg="mod">
          <ac:chgData name="sun above" userId="af778d66278731e4" providerId="LiveId" clId="{552B5A4A-72AE-459A-85B2-74401FBF69C3}" dt="2019-05-24T06:11:10.676" v="33663"/>
          <ac:spMkLst>
            <pc:docMk/>
            <pc:sldMk cId="3901079571" sldId="702"/>
            <ac:spMk id="2" creationId="{EC1E4BBD-D0F9-4348-ADCA-079D066773D2}"/>
          </ac:spMkLst>
        </pc:spChg>
        <pc:spChg chg="mod">
          <ac:chgData name="sun above" userId="af778d66278731e4" providerId="LiveId" clId="{552B5A4A-72AE-459A-85B2-74401FBF69C3}" dt="2019-05-24T06:14:21.340" v="33816" actId="20577"/>
          <ac:spMkLst>
            <pc:docMk/>
            <pc:sldMk cId="3901079571" sldId="702"/>
            <ac:spMk id="3" creationId="{4C136F46-EED8-41CF-9EA0-582727F5DF9C}"/>
          </ac:spMkLst>
        </pc:spChg>
      </pc:sldChg>
      <pc:sldChg chg="modSp add">
        <pc:chgData name="sun above" userId="af778d66278731e4" providerId="LiveId" clId="{552B5A4A-72AE-459A-85B2-74401FBF69C3}" dt="2019-05-26T01:02:52.299" v="34068" actId="20577"/>
        <pc:sldMkLst>
          <pc:docMk/>
          <pc:sldMk cId="1720132962" sldId="703"/>
        </pc:sldMkLst>
        <pc:spChg chg="mod">
          <ac:chgData name="sun above" userId="af778d66278731e4" providerId="LiveId" clId="{552B5A4A-72AE-459A-85B2-74401FBF69C3}" dt="2019-05-26T01:02:52.299" v="34068" actId="20577"/>
          <ac:spMkLst>
            <pc:docMk/>
            <pc:sldMk cId="1720132962" sldId="703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0:59:32.091" v="33962" actId="242"/>
          <ac:spMkLst>
            <pc:docMk/>
            <pc:sldMk cId="1720132962" sldId="703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2:55.982" v="34071" actId="20577"/>
        <pc:sldMkLst>
          <pc:docMk/>
          <pc:sldMk cId="2314048535" sldId="704"/>
        </pc:sldMkLst>
        <pc:spChg chg="mod">
          <ac:chgData name="sun above" userId="af778d66278731e4" providerId="LiveId" clId="{552B5A4A-72AE-459A-85B2-74401FBF69C3}" dt="2019-05-26T01:02:55.982" v="34071" actId="20577"/>
          <ac:spMkLst>
            <pc:docMk/>
            <pc:sldMk cId="2314048535" sldId="704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0:59:36.609" v="33963" actId="242"/>
          <ac:spMkLst>
            <pc:docMk/>
            <pc:sldMk cId="2314048535" sldId="704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2:59.592" v="34074" actId="20577"/>
        <pc:sldMkLst>
          <pc:docMk/>
          <pc:sldMk cId="725602859" sldId="705"/>
        </pc:sldMkLst>
        <pc:spChg chg="mod">
          <ac:chgData name="sun above" userId="af778d66278731e4" providerId="LiveId" clId="{552B5A4A-72AE-459A-85B2-74401FBF69C3}" dt="2019-05-26T01:02:59.592" v="34074" actId="20577"/>
          <ac:spMkLst>
            <pc:docMk/>
            <pc:sldMk cId="725602859" sldId="705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0:04.497" v="33977" actId="20577"/>
          <ac:spMkLst>
            <pc:docMk/>
            <pc:sldMk cId="725602859" sldId="705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3:03.857" v="34077" actId="20577"/>
        <pc:sldMkLst>
          <pc:docMk/>
          <pc:sldMk cId="4162280668" sldId="706"/>
        </pc:sldMkLst>
        <pc:spChg chg="mod">
          <ac:chgData name="sun above" userId="af778d66278731e4" providerId="LiveId" clId="{552B5A4A-72AE-459A-85B2-74401FBF69C3}" dt="2019-05-26T01:03:03.857" v="34077" actId="20577"/>
          <ac:spMkLst>
            <pc:docMk/>
            <pc:sldMk cId="4162280668" sldId="706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0:48.541" v="34013" actId="20577"/>
          <ac:spMkLst>
            <pc:docMk/>
            <pc:sldMk cId="4162280668" sldId="706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3:08.074" v="34080" actId="20577"/>
        <pc:sldMkLst>
          <pc:docMk/>
          <pc:sldMk cId="548580639" sldId="707"/>
        </pc:sldMkLst>
        <pc:spChg chg="mod">
          <ac:chgData name="sun above" userId="af778d66278731e4" providerId="LiveId" clId="{552B5A4A-72AE-459A-85B2-74401FBF69C3}" dt="2019-05-26T01:03:08.074" v="34080" actId="20577"/>
          <ac:spMkLst>
            <pc:docMk/>
            <pc:sldMk cId="548580639" sldId="707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2:26.318" v="34061" actId="1076"/>
          <ac:spMkLst>
            <pc:docMk/>
            <pc:sldMk cId="548580639" sldId="707"/>
            <ac:spMk id="3" creationId="{83663027-7A5B-4A39-83BF-8555BC7EAB0E}"/>
          </ac:spMkLst>
        </pc:spChg>
      </pc:sldChg>
      <pc:sldChg chg="addSp delSp modSp add">
        <pc:chgData name="sun above" userId="af778d66278731e4" providerId="LiveId" clId="{552B5A4A-72AE-459A-85B2-74401FBF69C3}" dt="2019-05-26T01:08:48.229" v="34116" actId="1076"/>
        <pc:sldMkLst>
          <pc:docMk/>
          <pc:sldMk cId="1298001620" sldId="709"/>
        </pc:sldMkLst>
        <pc:spChg chg="mod">
          <ac:chgData name="sun above" userId="af778d66278731e4" providerId="LiveId" clId="{552B5A4A-72AE-459A-85B2-74401FBF69C3}" dt="2019-05-26T01:03:23.946" v="34106"/>
          <ac:spMkLst>
            <pc:docMk/>
            <pc:sldMk cId="1298001620" sldId="709"/>
            <ac:spMk id="2" creationId="{142884A8-5FB8-4F15-8867-060ED7194AE8}"/>
          </ac:spMkLst>
        </pc:spChg>
        <pc:spChg chg="del">
          <ac:chgData name="sun above" userId="af778d66278731e4" providerId="LiveId" clId="{552B5A4A-72AE-459A-85B2-74401FBF69C3}" dt="2019-05-26T01:03:28.712" v="34107" actId="478"/>
          <ac:spMkLst>
            <pc:docMk/>
            <pc:sldMk cId="1298001620" sldId="709"/>
            <ac:spMk id="3" creationId="{83663027-7A5B-4A39-83BF-8555BC7EAB0E}"/>
          </ac:spMkLst>
        </pc:spChg>
        <pc:spChg chg="add del mod">
          <ac:chgData name="sun above" userId="af778d66278731e4" providerId="LiveId" clId="{552B5A4A-72AE-459A-85B2-74401FBF69C3}" dt="2019-05-26T01:07:40.143" v="34108"/>
          <ac:spMkLst>
            <pc:docMk/>
            <pc:sldMk cId="1298001620" sldId="709"/>
            <ac:spMk id="8" creationId="{490F84A5-06EB-4A12-A5CA-8469016AF0B5}"/>
          </ac:spMkLst>
        </pc:spChg>
        <pc:spChg chg="add del mod">
          <ac:chgData name="sun above" userId="af778d66278731e4" providerId="LiveId" clId="{552B5A4A-72AE-459A-85B2-74401FBF69C3}" dt="2019-05-26T01:07:43.536" v="34109"/>
          <ac:spMkLst>
            <pc:docMk/>
            <pc:sldMk cId="1298001620" sldId="709"/>
            <ac:spMk id="9" creationId="{F7302351-FEBA-4E6E-9F70-798D8ABFF93F}"/>
          </ac:spMkLst>
        </pc:spChg>
        <pc:spChg chg="add del mod">
          <ac:chgData name="sun above" userId="af778d66278731e4" providerId="LiveId" clId="{552B5A4A-72AE-459A-85B2-74401FBF69C3}" dt="2019-05-26T01:08:38.817" v="34114"/>
          <ac:spMkLst>
            <pc:docMk/>
            <pc:sldMk cId="1298001620" sldId="709"/>
            <ac:spMk id="13" creationId="{651C88E5-8641-4D9A-9ED5-3617C26B2771}"/>
          </ac:spMkLst>
        </pc:spChg>
        <pc:picChg chg="add del mod">
          <ac:chgData name="sun above" userId="af778d66278731e4" providerId="LiveId" clId="{552B5A4A-72AE-459A-85B2-74401FBF69C3}" dt="2019-05-26T01:08:36.505" v="34113" actId="478"/>
          <ac:picMkLst>
            <pc:docMk/>
            <pc:sldMk cId="1298001620" sldId="709"/>
            <ac:picMk id="10" creationId="{5877C813-6B43-4CB7-BBF6-4A300E391190}"/>
          </ac:picMkLst>
        </pc:picChg>
        <pc:picChg chg="add del">
          <ac:chgData name="sun above" userId="af778d66278731e4" providerId="LiveId" clId="{552B5A4A-72AE-459A-85B2-74401FBF69C3}" dt="2019-05-26T01:08:34.700" v="34112" actId="478"/>
          <ac:picMkLst>
            <pc:docMk/>
            <pc:sldMk cId="1298001620" sldId="709"/>
            <ac:picMk id="11" creationId="{8F3AF22A-FB28-408F-9A15-AD0B4B6A6F80}"/>
          </ac:picMkLst>
        </pc:picChg>
        <pc:picChg chg="add mod">
          <ac:chgData name="sun above" userId="af778d66278731e4" providerId="LiveId" clId="{552B5A4A-72AE-459A-85B2-74401FBF69C3}" dt="2019-05-26T01:08:48.229" v="34116" actId="1076"/>
          <ac:picMkLst>
            <pc:docMk/>
            <pc:sldMk cId="1298001620" sldId="709"/>
            <ac:picMk id="14" creationId="{1B983B6A-A09E-4D20-9BDB-27E12B32564B}"/>
          </ac:picMkLst>
        </pc:picChg>
      </pc:sldChg>
      <pc:sldChg chg="add">
        <pc:chgData name="sun above" userId="af778d66278731e4" providerId="LiveId" clId="{552B5A4A-72AE-459A-85B2-74401FBF69C3}" dt="2019-05-31T22:14:11.197" v="35631"/>
        <pc:sldMkLst>
          <pc:docMk/>
          <pc:sldMk cId="2846278904" sldId="710"/>
        </pc:sldMkLst>
      </pc:sldChg>
      <pc:sldChg chg="addSp modSp add">
        <pc:chgData name="sun above" userId="af778d66278731e4" providerId="LiveId" clId="{552B5A4A-72AE-459A-85B2-74401FBF69C3}" dt="2019-05-31T22:18:37.380" v="35968"/>
        <pc:sldMkLst>
          <pc:docMk/>
          <pc:sldMk cId="1717958511" sldId="711"/>
        </pc:sldMkLst>
        <pc:spChg chg="mod">
          <ac:chgData name="sun above" userId="af778d66278731e4" providerId="LiveId" clId="{552B5A4A-72AE-459A-85B2-74401FBF69C3}" dt="2019-05-31T22:15:12.479" v="35790" actId="20577"/>
          <ac:spMkLst>
            <pc:docMk/>
            <pc:sldMk cId="1717958511" sldId="711"/>
            <ac:spMk id="2" creationId="{F0903790-7DD7-422E-B355-6FB24DC7F4D0}"/>
          </ac:spMkLst>
        </pc:spChg>
        <pc:spChg chg="mod">
          <ac:chgData name="sun above" userId="af778d66278731e4" providerId="LiveId" clId="{552B5A4A-72AE-459A-85B2-74401FBF69C3}" dt="2019-05-31T22:18:37.380" v="35968"/>
          <ac:spMkLst>
            <pc:docMk/>
            <pc:sldMk cId="1717958511" sldId="711"/>
            <ac:spMk id="3" creationId="{205DBDA4-F525-4484-93D8-67D883422D31}"/>
          </ac:spMkLst>
        </pc:spChg>
        <pc:spChg chg="add mod">
          <ac:chgData name="sun above" userId="af778d66278731e4" providerId="LiveId" clId="{552B5A4A-72AE-459A-85B2-74401FBF69C3}" dt="2019-05-31T22:18:16.271" v="35950" actId="164"/>
          <ac:spMkLst>
            <pc:docMk/>
            <pc:sldMk cId="1717958511" sldId="711"/>
            <ac:spMk id="8" creationId="{74704008-BF48-4947-92B8-24B9F38266E1}"/>
          </ac:spMkLst>
        </pc:spChg>
        <pc:grpChg chg="add mod">
          <ac:chgData name="sun above" userId="af778d66278731e4" providerId="LiveId" clId="{552B5A4A-72AE-459A-85B2-74401FBF69C3}" dt="2019-05-31T22:18:16.271" v="35950" actId="164"/>
          <ac:grpSpMkLst>
            <pc:docMk/>
            <pc:sldMk cId="1717958511" sldId="711"/>
            <ac:grpSpMk id="9" creationId="{CE4A3E53-5B52-406F-AEB2-82D4F4CBD03C}"/>
          </ac:grpSpMkLst>
        </pc:grpChg>
        <pc:picChg chg="add mod">
          <ac:chgData name="sun above" userId="af778d66278731e4" providerId="LiveId" clId="{552B5A4A-72AE-459A-85B2-74401FBF69C3}" dt="2019-05-31T22:18:16.271" v="35950" actId="164"/>
          <ac:picMkLst>
            <pc:docMk/>
            <pc:sldMk cId="1717958511" sldId="711"/>
            <ac:picMk id="7" creationId="{189CE744-89F0-498B-98AE-FF244FF8872C}"/>
          </ac:picMkLst>
        </pc:picChg>
      </pc:sldChg>
      <pc:sldChg chg="addSp modSp add">
        <pc:chgData name="sun above" userId="af778d66278731e4" providerId="LiveId" clId="{552B5A4A-72AE-459A-85B2-74401FBF69C3}" dt="2019-05-31T22:23:25.335" v="36268" actId="14100"/>
        <pc:sldMkLst>
          <pc:docMk/>
          <pc:sldMk cId="996515072" sldId="712"/>
        </pc:sldMkLst>
        <pc:spChg chg="mod">
          <ac:chgData name="sun above" userId="af778d66278731e4" providerId="LiveId" clId="{552B5A4A-72AE-459A-85B2-74401FBF69C3}" dt="2019-05-31T22:18:56.145" v="36035" actId="20577"/>
          <ac:spMkLst>
            <pc:docMk/>
            <pc:sldMk cId="996515072" sldId="712"/>
            <ac:spMk id="2" creationId="{BC7F12AE-5F3D-438C-AEE6-6F89CC446F04}"/>
          </ac:spMkLst>
        </pc:spChg>
        <pc:spChg chg="mod">
          <ac:chgData name="sun above" userId="af778d66278731e4" providerId="LiveId" clId="{552B5A4A-72AE-459A-85B2-74401FBF69C3}" dt="2019-05-31T22:23:25.335" v="36268" actId="14100"/>
          <ac:spMkLst>
            <pc:docMk/>
            <pc:sldMk cId="996515072" sldId="712"/>
            <ac:spMk id="3" creationId="{E1E86349-56F1-49E9-A221-299F7598907C}"/>
          </ac:spMkLst>
        </pc:spChg>
        <pc:picChg chg="add mod ord">
          <ac:chgData name="sun above" userId="af778d66278731e4" providerId="LiveId" clId="{552B5A4A-72AE-459A-85B2-74401FBF69C3}" dt="2019-05-31T22:22:13.010" v="36211" actId="14100"/>
          <ac:picMkLst>
            <pc:docMk/>
            <pc:sldMk cId="996515072" sldId="712"/>
            <ac:picMk id="7" creationId="{54D28D54-5FAB-43EF-9385-4C83E79A820B}"/>
          </ac:picMkLst>
        </pc:picChg>
      </pc:sldChg>
      <pc:sldMasterChg chg="delSldLayout modSldLayout">
        <pc:chgData name="sun above" userId="af778d66278731e4" providerId="LiveId" clId="{552B5A4A-72AE-459A-85B2-74401FBF69C3}" dt="2019-05-26T00:57:07.835" v="33904" actId="108"/>
        <pc:sldMasterMkLst>
          <pc:docMk/>
          <pc:sldMasterMk cId="2298705161" sldId="2147483660"/>
        </pc:sldMasterMkLst>
        <pc:sldLayoutChg chg="addSp">
          <pc:chgData name="sun above" userId="af778d66278731e4" providerId="LiveId" clId="{552B5A4A-72AE-459A-85B2-74401FBF69C3}" dt="2019-03-26T12:56:40.217" v="2575"/>
          <pc:sldLayoutMkLst>
            <pc:docMk/>
            <pc:sldMasterMk cId="2298705161" sldId="2147483660"/>
            <pc:sldLayoutMk cId="2954247916" sldId="2147483662"/>
          </pc:sldLayoutMkLst>
          <pc:cxnChg chg="add">
            <ac:chgData name="sun above" userId="af778d66278731e4" providerId="LiveId" clId="{552B5A4A-72AE-459A-85B2-74401FBF69C3}" dt="2019-03-26T12:56:40.217" v="2575"/>
            <ac:cxnSpMkLst>
              <pc:docMk/>
              <pc:sldMasterMk cId="2298705161" sldId="2147483660"/>
              <pc:sldLayoutMk cId="2954247916" sldId="2147483662"/>
              <ac:cxnSpMk id="7" creationId="{9EEBE938-AE8F-479C-A40B-7DE6CC0AE479}"/>
            </ac:cxnSpMkLst>
          </pc:cxnChg>
        </pc:sldLayoutChg>
        <pc:sldLayoutChg chg="addSp modSp">
          <pc:chgData name="sun above" userId="af778d66278731e4" providerId="LiveId" clId="{552B5A4A-72AE-459A-85B2-74401FBF69C3}" dt="2019-04-19T21:47:43.731" v="28242" actId="14100"/>
          <pc:sldLayoutMkLst>
            <pc:docMk/>
            <pc:sldMasterMk cId="2298705161" sldId="2147483660"/>
            <pc:sldLayoutMk cId="2716675863" sldId="2147483663"/>
          </pc:sldLayoutMkLst>
          <pc:spChg chg="add mod ord">
            <ac:chgData name="sun above" userId="af778d66278731e4" providerId="LiveId" clId="{552B5A4A-72AE-459A-85B2-74401FBF69C3}" dt="2019-04-19T21:47:43.731" v="28242" actId="14100"/>
            <ac:spMkLst>
              <pc:docMk/>
              <pc:sldMasterMk cId="2298705161" sldId="2147483660"/>
              <pc:sldLayoutMk cId="2716675863" sldId="2147483663"/>
              <ac:spMk id="8" creationId="{1D9AC6EF-5236-4735-98AC-8902DEB1A217}"/>
            </ac:spMkLst>
          </pc:spChg>
          <pc:cxnChg chg="add mod">
            <ac:chgData name="sun above" userId="af778d66278731e4" providerId="LiveId" clId="{552B5A4A-72AE-459A-85B2-74401FBF69C3}" dt="2019-03-26T12:57:17.866" v="2581" actId="1076"/>
            <ac:cxnSpMkLst>
              <pc:docMk/>
              <pc:sldMasterMk cId="2298705161" sldId="2147483660"/>
              <pc:sldLayoutMk cId="2716675863" sldId="2147483663"/>
              <ac:cxnSpMk id="7" creationId="{9B5A1020-C5BA-46DA-ADE9-6F967CF0AABE}"/>
            </ac:cxnSpMkLst>
          </pc:cxnChg>
        </pc:sldLayoutChg>
        <pc:sldLayoutChg chg="addSp modSp">
          <pc:chgData name="sun above" userId="af778d66278731e4" providerId="LiveId" clId="{552B5A4A-72AE-459A-85B2-74401FBF69C3}" dt="2019-04-04T04:47:43.129" v="12924"/>
          <pc:sldLayoutMkLst>
            <pc:docMk/>
            <pc:sldMasterMk cId="2298705161" sldId="2147483660"/>
            <pc:sldLayoutMk cId="220479327" sldId="2147483664"/>
          </pc:sldLayoutMkLst>
          <pc:spChg chg="mod">
            <ac:chgData name="sun above" userId="af778d66278731e4" providerId="LiveId" clId="{552B5A4A-72AE-459A-85B2-74401FBF69C3}" dt="2019-04-04T04:47:29.020" v="12922" actId="14100"/>
            <ac:spMkLst>
              <pc:docMk/>
              <pc:sldMasterMk cId="2298705161" sldId="2147483660"/>
              <pc:sldLayoutMk cId="220479327" sldId="2147483664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4T04:47:32.952" v="12923" actId="14100"/>
            <ac:spMkLst>
              <pc:docMk/>
              <pc:sldMasterMk cId="2298705161" sldId="2147483660"/>
              <pc:sldLayoutMk cId="220479327" sldId="2147483664"/>
              <ac:spMk id="4" creationId="{00000000-0000-0000-0000-000000000000}"/>
            </ac:spMkLst>
          </pc:spChg>
          <pc:cxnChg chg="add">
            <ac:chgData name="sun above" userId="af778d66278731e4" providerId="LiveId" clId="{552B5A4A-72AE-459A-85B2-74401FBF69C3}" dt="2019-04-04T04:47:43.129" v="12924"/>
            <ac:cxnSpMkLst>
              <pc:docMk/>
              <pc:sldMasterMk cId="2298705161" sldId="2147483660"/>
              <pc:sldLayoutMk cId="220479327" sldId="2147483664"/>
              <ac:cxnSpMk id="8" creationId="{79F398D1-CD94-4309-AE7E-D0AA0185D19A}"/>
            </ac:cxnSpMkLst>
          </pc:cxnChg>
        </pc:sldLayoutChg>
        <pc:sldLayoutChg chg="addSp">
          <pc:chgData name="sun above" userId="af778d66278731e4" providerId="LiveId" clId="{552B5A4A-72AE-459A-85B2-74401FBF69C3}" dt="2019-03-26T13:05:38.684" v="2877"/>
          <pc:sldLayoutMkLst>
            <pc:docMk/>
            <pc:sldMasterMk cId="2298705161" sldId="2147483660"/>
            <pc:sldLayoutMk cId="1290498925" sldId="2147483666"/>
          </pc:sldLayoutMkLst>
          <pc:cxnChg chg="add">
            <ac:chgData name="sun above" userId="af778d66278731e4" providerId="LiveId" clId="{552B5A4A-72AE-459A-85B2-74401FBF69C3}" dt="2019-03-26T13:05:38.684" v="2877"/>
            <ac:cxnSpMkLst>
              <pc:docMk/>
              <pc:sldMasterMk cId="2298705161" sldId="2147483660"/>
              <pc:sldLayoutMk cId="1290498925" sldId="2147483666"/>
              <ac:cxnSpMk id="6" creationId="{518D6A25-815E-4725-BD14-51ED8BC9BD9F}"/>
            </ac:cxnSpMkLst>
          </pc:cxnChg>
        </pc:sldLayoutChg>
        <pc:sldLayoutChg chg="modSp">
          <pc:chgData name="sun above" userId="af778d66278731e4" providerId="LiveId" clId="{552B5A4A-72AE-459A-85B2-74401FBF69C3}" dt="2019-04-05T16:10:03.150" v="20690" actId="207"/>
          <pc:sldLayoutMkLst>
            <pc:docMk/>
            <pc:sldMasterMk cId="2298705161" sldId="2147483660"/>
            <pc:sldLayoutMk cId="2815135791" sldId="2147483672"/>
          </pc:sldLayoutMkLst>
          <pc:spChg chg="mod">
            <ac:chgData name="sun above" userId="af778d66278731e4" providerId="LiveId" clId="{552B5A4A-72AE-459A-85B2-74401FBF69C3}" dt="2019-04-04T04:55:55.530" v="13189" actId="242"/>
            <ac:spMkLst>
              <pc:docMk/>
              <pc:sldMasterMk cId="2298705161" sldId="2147483660"/>
              <pc:sldLayoutMk cId="2815135791" sldId="2147483672"/>
              <ac:spMk id="2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4T04:56:24.801" v="13196" actId="3064"/>
            <ac:spMkLst>
              <pc:docMk/>
              <pc:sldMasterMk cId="2298705161" sldId="2147483660"/>
              <pc:sldLayoutMk cId="2815135791" sldId="2147483672"/>
              <ac:spMk id="7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5T16:10:03.150" v="20690" actId="207"/>
            <ac:spMkLst>
              <pc:docMk/>
              <pc:sldMasterMk cId="2298705161" sldId="2147483660"/>
              <pc:sldLayoutMk cId="2815135791" sldId="2147483672"/>
              <ac:spMk id="10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4-05T16:12:17.362" v="20697" actId="207"/>
          <pc:sldLayoutMkLst>
            <pc:docMk/>
            <pc:sldMasterMk cId="2298705161" sldId="2147483660"/>
            <pc:sldLayoutMk cId="2209490456" sldId="2147483673"/>
          </pc:sldLayoutMkLst>
          <pc:spChg chg="mod">
            <ac:chgData name="sun above" userId="af778d66278731e4" providerId="LiveId" clId="{552B5A4A-72AE-459A-85B2-74401FBF69C3}" dt="2019-04-05T15:38:54.998" v="19488" actId="179"/>
            <ac:spMkLst>
              <pc:docMk/>
              <pc:sldMasterMk cId="2298705161" sldId="2147483660"/>
              <pc:sldLayoutMk cId="2209490456" sldId="2147483673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5T16:12:17.362" v="20697" actId="207"/>
            <ac:spMkLst>
              <pc:docMk/>
              <pc:sldMasterMk cId="2298705161" sldId="2147483660"/>
              <pc:sldLayoutMk cId="2209490456" sldId="2147483673"/>
              <ac:spMk id="4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5-26T00:55:31.250" v="33880" actId="14100"/>
          <pc:sldLayoutMkLst>
            <pc:docMk/>
            <pc:sldMasterMk cId="2298705161" sldId="2147483660"/>
            <pc:sldLayoutMk cId="886586222" sldId="2147483674"/>
          </pc:sldLayoutMkLst>
          <pc:spChg chg="mod">
            <ac:chgData name="sun above" userId="af778d66278731e4" providerId="LiveId" clId="{552B5A4A-72AE-459A-85B2-74401FBF69C3}" dt="2019-05-26T00:55:25.785" v="33879" actId="14100"/>
            <ac:spMkLst>
              <pc:docMk/>
              <pc:sldMasterMk cId="2298705161" sldId="2147483660"/>
              <pc:sldLayoutMk cId="886586222" sldId="2147483674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5-26T00:55:31.250" v="33880" actId="14100"/>
            <ac:spMkLst>
              <pc:docMk/>
              <pc:sldMasterMk cId="2298705161" sldId="2147483660"/>
              <pc:sldLayoutMk cId="886586222" sldId="2147483674"/>
              <ac:spMk id="4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5-26T00:57:07.835" v="33904" actId="108"/>
          <pc:sldLayoutMkLst>
            <pc:docMk/>
            <pc:sldMasterMk cId="2298705161" sldId="2147483660"/>
            <pc:sldLayoutMk cId="3604872676" sldId="2147483675"/>
          </pc:sldLayoutMkLst>
          <pc:spChg chg="mod">
            <ac:chgData name="sun above" userId="af778d66278731e4" providerId="LiveId" clId="{552B5A4A-72AE-459A-85B2-74401FBF69C3}" dt="2019-05-26T00:57:07.835" v="33904" actId="108"/>
            <ac:spMkLst>
              <pc:docMk/>
              <pc:sldMasterMk cId="2298705161" sldId="2147483660"/>
              <pc:sldLayoutMk cId="3604872676" sldId="2147483675"/>
              <ac:spMk id="3" creationId="{00000000-0000-0000-0000-000000000000}"/>
            </ac:spMkLst>
          </pc:spChg>
        </pc:sldLayoutChg>
      </pc:sldMasterChg>
    </pc:docChg>
  </pc:docChgLst>
  <pc:docChgLst>
    <pc:chgData name="sun above" userId="af778d66278731e4" providerId="LiveId" clId="{175C91D3-145B-44FE-8F6B-AAC9243AC02F}"/>
    <pc:docChg chg="undo custSel delSld modSld">
      <pc:chgData name="sun above" userId="af778d66278731e4" providerId="LiveId" clId="{175C91D3-145B-44FE-8F6B-AAC9243AC02F}" dt="2019-06-07T22:38:42.030" v="91" actId="2696"/>
      <pc:docMkLst>
        <pc:docMk/>
      </pc:docMkLst>
      <pc:sldChg chg="del">
        <pc:chgData name="sun above" userId="af778d66278731e4" providerId="LiveId" clId="{175C91D3-145B-44FE-8F6B-AAC9243AC02F}" dt="2019-06-07T22:38:41.402" v="56" actId="2696"/>
        <pc:sldMkLst>
          <pc:docMk/>
          <pc:sldMk cId="1879374197" sldId="274"/>
        </pc:sldMkLst>
      </pc:sldChg>
      <pc:sldChg chg="del">
        <pc:chgData name="sun above" userId="af778d66278731e4" providerId="LiveId" clId="{175C91D3-145B-44FE-8F6B-AAC9243AC02F}" dt="2019-06-07T22:38:41.959" v="85" actId="2696"/>
        <pc:sldMkLst>
          <pc:docMk/>
          <pc:sldMk cId="1950938486" sldId="408"/>
        </pc:sldMkLst>
      </pc:sldChg>
      <pc:sldChg chg="del">
        <pc:chgData name="sun above" userId="af778d66278731e4" providerId="LiveId" clId="{175C91D3-145B-44FE-8F6B-AAC9243AC02F}" dt="2019-06-07T22:38:41.987" v="87" actId="2696"/>
        <pc:sldMkLst>
          <pc:docMk/>
          <pc:sldMk cId="2072741499" sldId="410"/>
        </pc:sldMkLst>
      </pc:sldChg>
      <pc:sldChg chg="del">
        <pc:chgData name="sun above" userId="af778d66278731e4" providerId="LiveId" clId="{175C91D3-145B-44FE-8F6B-AAC9243AC02F}" dt="2019-06-07T22:38:41.972" v="86" actId="2696"/>
        <pc:sldMkLst>
          <pc:docMk/>
          <pc:sldMk cId="465067073" sldId="411"/>
        </pc:sldMkLst>
      </pc:sldChg>
      <pc:sldChg chg="del">
        <pc:chgData name="sun above" userId="af778d66278731e4" providerId="LiveId" clId="{175C91D3-145B-44FE-8F6B-AAC9243AC02F}" dt="2019-06-07T22:38:41.931" v="83" actId="2696"/>
        <pc:sldMkLst>
          <pc:docMk/>
          <pc:sldMk cId="1042791351" sldId="423"/>
        </pc:sldMkLst>
      </pc:sldChg>
      <pc:sldChg chg="del">
        <pc:chgData name="sun above" userId="af778d66278731e4" providerId="LiveId" clId="{175C91D3-145B-44FE-8F6B-AAC9243AC02F}" dt="2019-06-07T22:38:41.943" v="84" actId="2696"/>
        <pc:sldMkLst>
          <pc:docMk/>
          <pc:sldMk cId="3339632508" sldId="424"/>
        </pc:sldMkLst>
      </pc:sldChg>
      <pc:sldChg chg="del">
        <pc:chgData name="sun above" userId="af778d66278731e4" providerId="LiveId" clId="{175C91D3-145B-44FE-8F6B-AAC9243AC02F}" dt="2019-06-07T22:38:42.022" v="90" actId="2696"/>
        <pc:sldMkLst>
          <pc:docMk/>
          <pc:sldMk cId="3926323748" sldId="428"/>
        </pc:sldMkLst>
      </pc:sldChg>
      <pc:sldChg chg="del">
        <pc:chgData name="sun above" userId="af778d66278731e4" providerId="LiveId" clId="{175C91D3-145B-44FE-8F6B-AAC9243AC02F}" dt="2019-06-07T22:38:41.361" v="54" actId="2696"/>
        <pc:sldMkLst>
          <pc:docMk/>
          <pc:sldMk cId="3044144172" sldId="430"/>
        </pc:sldMkLst>
      </pc:sldChg>
      <pc:sldChg chg="del">
        <pc:chgData name="sun above" userId="af778d66278731e4" providerId="LiveId" clId="{175C91D3-145B-44FE-8F6B-AAC9243AC02F}" dt="2019-06-07T22:38:40.570" v="19" actId="2696"/>
        <pc:sldMkLst>
          <pc:docMk/>
          <pc:sldMk cId="2152696891" sldId="444"/>
        </pc:sldMkLst>
      </pc:sldChg>
      <pc:sldChg chg="modSp">
        <pc:chgData name="sun above" userId="af778d66278731e4" providerId="LiveId" clId="{175C91D3-145B-44FE-8F6B-AAC9243AC02F}" dt="2019-06-07T22:36:08.298" v="12" actId="20577"/>
        <pc:sldMkLst>
          <pc:docMk/>
          <pc:sldMk cId="92433105" sldId="471"/>
        </pc:sldMkLst>
        <pc:spChg chg="mod">
          <ac:chgData name="sun above" userId="af778d66278731e4" providerId="LiveId" clId="{175C91D3-145B-44FE-8F6B-AAC9243AC02F}" dt="2019-06-07T22:36:08.298" v="12" actId="20577"/>
          <ac:spMkLst>
            <pc:docMk/>
            <pc:sldMk cId="92433105" sldId="471"/>
            <ac:spMk id="3" creationId="{00000000-0000-0000-0000-000000000000}"/>
          </ac:spMkLst>
        </pc:spChg>
      </pc:sldChg>
      <pc:sldChg chg="modSp">
        <pc:chgData name="sun above" userId="af778d66278731e4" providerId="LiveId" clId="{175C91D3-145B-44FE-8F6B-AAC9243AC02F}" dt="2019-06-07T22:37:27.898" v="18" actId="6549"/>
        <pc:sldMkLst>
          <pc:docMk/>
          <pc:sldMk cId="12368278" sldId="494"/>
        </pc:sldMkLst>
        <pc:spChg chg="mod">
          <ac:chgData name="sun above" userId="af778d66278731e4" providerId="LiveId" clId="{175C91D3-145B-44FE-8F6B-AAC9243AC02F}" dt="2019-06-07T22:37:27.898" v="18" actId="6549"/>
          <ac:spMkLst>
            <pc:docMk/>
            <pc:sldMk cId="12368278" sldId="494"/>
            <ac:spMk id="3" creationId="{00000000-0000-0000-0000-000000000000}"/>
          </ac:spMkLst>
        </pc:spChg>
      </pc:sldChg>
      <pc:sldChg chg="del">
        <pc:chgData name="sun above" userId="af778d66278731e4" providerId="LiveId" clId="{175C91D3-145B-44FE-8F6B-AAC9243AC02F}" dt="2019-06-07T22:34:42.057" v="0" actId="2696"/>
        <pc:sldMkLst>
          <pc:docMk/>
          <pc:sldMk cId="1195754842" sldId="512"/>
        </pc:sldMkLst>
      </pc:sldChg>
      <pc:sldChg chg="del">
        <pc:chgData name="sun above" userId="af778d66278731e4" providerId="LiveId" clId="{175C91D3-145B-44FE-8F6B-AAC9243AC02F}" dt="2019-06-07T22:34:42.075" v="1" actId="2696"/>
        <pc:sldMkLst>
          <pc:docMk/>
          <pc:sldMk cId="1093231412" sldId="513"/>
        </pc:sldMkLst>
      </pc:sldChg>
      <pc:sldChg chg="del">
        <pc:chgData name="sun above" userId="af778d66278731e4" providerId="LiveId" clId="{175C91D3-145B-44FE-8F6B-AAC9243AC02F}" dt="2019-06-07T22:34:42.090" v="2" actId="2696"/>
        <pc:sldMkLst>
          <pc:docMk/>
          <pc:sldMk cId="3016745829" sldId="514"/>
        </pc:sldMkLst>
      </pc:sldChg>
      <pc:sldChg chg="del">
        <pc:chgData name="sun above" userId="af778d66278731e4" providerId="LiveId" clId="{175C91D3-145B-44FE-8F6B-AAC9243AC02F}" dt="2019-06-07T22:34:42.101" v="3" actId="2696"/>
        <pc:sldMkLst>
          <pc:docMk/>
          <pc:sldMk cId="3627871774" sldId="515"/>
        </pc:sldMkLst>
      </pc:sldChg>
      <pc:sldChg chg="del">
        <pc:chgData name="sun above" userId="af778d66278731e4" providerId="LiveId" clId="{175C91D3-145B-44FE-8F6B-AAC9243AC02F}" dt="2019-06-07T22:38:40.730" v="23" actId="2696"/>
        <pc:sldMkLst>
          <pc:docMk/>
          <pc:sldMk cId="100412419" sldId="534"/>
        </pc:sldMkLst>
      </pc:sldChg>
      <pc:sldChg chg="del">
        <pc:chgData name="sun above" userId="af778d66278731e4" providerId="LiveId" clId="{175C91D3-145B-44FE-8F6B-AAC9243AC02F}" dt="2019-06-07T22:38:40.760" v="24" actId="2696"/>
        <pc:sldMkLst>
          <pc:docMk/>
          <pc:sldMk cId="3878775265" sldId="537"/>
        </pc:sldMkLst>
      </pc:sldChg>
      <pc:sldChg chg="del">
        <pc:chgData name="sun above" userId="af778d66278731e4" providerId="LiveId" clId="{175C91D3-145B-44FE-8F6B-AAC9243AC02F}" dt="2019-06-07T22:38:40.811" v="26" actId="2696"/>
        <pc:sldMkLst>
          <pc:docMk/>
          <pc:sldMk cId="1842986700" sldId="540"/>
        </pc:sldMkLst>
      </pc:sldChg>
      <pc:sldChg chg="del">
        <pc:chgData name="sun above" userId="af778d66278731e4" providerId="LiveId" clId="{175C91D3-145B-44FE-8F6B-AAC9243AC02F}" dt="2019-06-07T22:38:40.834" v="27" actId="2696"/>
        <pc:sldMkLst>
          <pc:docMk/>
          <pc:sldMk cId="3308730091" sldId="541"/>
        </pc:sldMkLst>
      </pc:sldChg>
      <pc:sldChg chg="del">
        <pc:chgData name="sun above" userId="af778d66278731e4" providerId="LiveId" clId="{175C91D3-145B-44FE-8F6B-AAC9243AC02F}" dt="2019-06-07T22:38:40.861" v="28" actId="2696"/>
        <pc:sldMkLst>
          <pc:docMk/>
          <pc:sldMk cId="169438914" sldId="542"/>
        </pc:sldMkLst>
      </pc:sldChg>
      <pc:sldChg chg="del">
        <pc:chgData name="sun above" userId="af778d66278731e4" providerId="LiveId" clId="{175C91D3-145B-44FE-8F6B-AAC9243AC02F}" dt="2019-06-07T22:38:40.895" v="30" actId="2696"/>
        <pc:sldMkLst>
          <pc:docMk/>
          <pc:sldMk cId="3732676921" sldId="543"/>
        </pc:sldMkLst>
      </pc:sldChg>
      <pc:sldChg chg="del">
        <pc:chgData name="sun above" userId="af778d66278731e4" providerId="LiveId" clId="{175C91D3-145B-44FE-8F6B-AAC9243AC02F}" dt="2019-06-07T22:38:40.586" v="20" actId="2696"/>
        <pc:sldMkLst>
          <pc:docMk/>
          <pc:sldMk cId="1370227318" sldId="544"/>
        </pc:sldMkLst>
      </pc:sldChg>
      <pc:sldChg chg="del">
        <pc:chgData name="sun above" userId="af778d66278731e4" providerId="LiveId" clId="{175C91D3-145B-44FE-8F6B-AAC9243AC02F}" dt="2019-06-07T22:38:40.786" v="25" actId="2696"/>
        <pc:sldMkLst>
          <pc:docMk/>
          <pc:sldMk cId="1456578514" sldId="545"/>
        </pc:sldMkLst>
      </pc:sldChg>
      <pc:sldChg chg="del">
        <pc:chgData name="sun above" userId="af778d66278731e4" providerId="LiveId" clId="{175C91D3-145B-44FE-8F6B-AAC9243AC02F}" dt="2019-06-07T22:38:40.634" v="21" actId="2696"/>
        <pc:sldMkLst>
          <pc:docMk/>
          <pc:sldMk cId="407972831" sldId="546"/>
        </pc:sldMkLst>
      </pc:sldChg>
      <pc:sldChg chg="del">
        <pc:chgData name="sun above" userId="af778d66278731e4" providerId="LiveId" clId="{175C91D3-145B-44FE-8F6B-AAC9243AC02F}" dt="2019-06-07T22:38:40.882" v="29" actId="2696"/>
        <pc:sldMkLst>
          <pc:docMk/>
          <pc:sldMk cId="1316687960" sldId="547"/>
        </pc:sldMkLst>
      </pc:sldChg>
      <pc:sldChg chg="del">
        <pc:chgData name="sun above" userId="af778d66278731e4" providerId="LiveId" clId="{175C91D3-145B-44FE-8F6B-AAC9243AC02F}" dt="2019-06-07T22:38:40.905" v="31" actId="2696"/>
        <pc:sldMkLst>
          <pc:docMk/>
          <pc:sldMk cId="1461229501" sldId="548"/>
        </pc:sldMkLst>
      </pc:sldChg>
      <pc:sldChg chg="del">
        <pc:chgData name="sun above" userId="af778d66278731e4" providerId="LiveId" clId="{175C91D3-145B-44FE-8F6B-AAC9243AC02F}" dt="2019-06-07T22:38:40.918" v="32" actId="2696"/>
        <pc:sldMkLst>
          <pc:docMk/>
          <pc:sldMk cId="3901606438" sldId="549"/>
        </pc:sldMkLst>
      </pc:sldChg>
      <pc:sldChg chg="del">
        <pc:chgData name="sun above" userId="af778d66278731e4" providerId="LiveId" clId="{175C91D3-145B-44FE-8F6B-AAC9243AC02F}" dt="2019-06-07T22:38:41.071" v="38" actId="2696"/>
        <pc:sldMkLst>
          <pc:docMk/>
          <pc:sldMk cId="334797484" sldId="550"/>
        </pc:sldMkLst>
      </pc:sldChg>
      <pc:sldChg chg="del">
        <pc:chgData name="sun above" userId="af778d66278731e4" providerId="LiveId" clId="{175C91D3-145B-44FE-8F6B-AAC9243AC02F}" dt="2019-06-07T22:38:40.944" v="33" actId="2696"/>
        <pc:sldMkLst>
          <pc:docMk/>
          <pc:sldMk cId="3117384513" sldId="551"/>
        </pc:sldMkLst>
      </pc:sldChg>
      <pc:sldChg chg="del">
        <pc:chgData name="sun above" userId="af778d66278731e4" providerId="LiveId" clId="{175C91D3-145B-44FE-8F6B-AAC9243AC02F}" dt="2019-06-07T22:38:41.031" v="36" actId="2696"/>
        <pc:sldMkLst>
          <pc:docMk/>
          <pc:sldMk cId="3565396724" sldId="559"/>
        </pc:sldMkLst>
      </pc:sldChg>
      <pc:sldChg chg="del">
        <pc:chgData name="sun above" userId="af778d66278731e4" providerId="LiveId" clId="{175C91D3-145B-44FE-8F6B-AAC9243AC02F}" dt="2019-06-07T22:38:40.671" v="22" actId="2696"/>
        <pc:sldMkLst>
          <pc:docMk/>
          <pc:sldMk cId="601971208" sldId="560"/>
        </pc:sldMkLst>
      </pc:sldChg>
      <pc:sldChg chg="del">
        <pc:chgData name="sun above" userId="af778d66278731e4" providerId="LiveId" clId="{175C91D3-145B-44FE-8F6B-AAC9243AC02F}" dt="2019-06-07T22:38:41.006" v="35" actId="2696"/>
        <pc:sldMkLst>
          <pc:docMk/>
          <pc:sldMk cId="1000390200" sldId="561"/>
        </pc:sldMkLst>
      </pc:sldChg>
      <pc:sldChg chg="del">
        <pc:chgData name="sun above" userId="af778d66278731e4" providerId="LiveId" clId="{175C91D3-145B-44FE-8F6B-AAC9243AC02F}" dt="2019-06-07T22:38:41.096" v="40" actId="2696"/>
        <pc:sldMkLst>
          <pc:docMk/>
          <pc:sldMk cId="3151703748" sldId="562"/>
        </pc:sldMkLst>
      </pc:sldChg>
      <pc:sldChg chg="del">
        <pc:chgData name="sun above" userId="af778d66278731e4" providerId="LiveId" clId="{175C91D3-145B-44FE-8F6B-AAC9243AC02F}" dt="2019-06-07T22:38:41.105" v="41" actId="2696"/>
        <pc:sldMkLst>
          <pc:docMk/>
          <pc:sldMk cId="778764452" sldId="563"/>
        </pc:sldMkLst>
      </pc:sldChg>
      <pc:sldChg chg="del">
        <pc:chgData name="sun above" userId="af778d66278731e4" providerId="LiveId" clId="{175C91D3-145B-44FE-8F6B-AAC9243AC02F}" dt="2019-06-07T22:38:41.083" v="39" actId="2696"/>
        <pc:sldMkLst>
          <pc:docMk/>
          <pc:sldMk cId="614433417" sldId="564"/>
        </pc:sldMkLst>
      </pc:sldChg>
      <pc:sldChg chg="del">
        <pc:chgData name="sun above" userId="af778d66278731e4" providerId="LiveId" clId="{175C91D3-145B-44FE-8F6B-AAC9243AC02F}" dt="2019-06-07T22:38:40.961" v="34" actId="2696"/>
        <pc:sldMkLst>
          <pc:docMk/>
          <pc:sldMk cId="2556488211" sldId="565"/>
        </pc:sldMkLst>
      </pc:sldChg>
      <pc:sldChg chg="del">
        <pc:chgData name="sun above" userId="af778d66278731e4" providerId="LiveId" clId="{175C91D3-145B-44FE-8F6B-AAC9243AC02F}" dt="2019-06-07T22:38:41.116" v="42" actId="2696"/>
        <pc:sldMkLst>
          <pc:docMk/>
          <pc:sldMk cId="849743991" sldId="567"/>
        </pc:sldMkLst>
      </pc:sldChg>
      <pc:sldChg chg="del">
        <pc:chgData name="sun above" userId="af778d66278731e4" providerId="LiveId" clId="{175C91D3-145B-44FE-8F6B-AAC9243AC02F}" dt="2019-06-07T22:38:42.011" v="89" actId="2696"/>
        <pc:sldMkLst>
          <pc:docMk/>
          <pc:sldMk cId="33479551" sldId="568"/>
        </pc:sldMkLst>
      </pc:sldChg>
      <pc:sldChg chg="del">
        <pc:chgData name="sun above" userId="af778d66278731e4" providerId="LiveId" clId="{175C91D3-145B-44FE-8F6B-AAC9243AC02F}" dt="2019-06-07T22:38:41.146" v="44" actId="2696"/>
        <pc:sldMkLst>
          <pc:docMk/>
          <pc:sldMk cId="1188458480" sldId="569"/>
        </pc:sldMkLst>
      </pc:sldChg>
      <pc:sldChg chg="del">
        <pc:chgData name="sun above" userId="af778d66278731e4" providerId="LiveId" clId="{175C91D3-145B-44FE-8F6B-AAC9243AC02F}" dt="2019-06-07T22:38:41.173" v="46" actId="2696"/>
        <pc:sldMkLst>
          <pc:docMk/>
          <pc:sldMk cId="2921964799" sldId="570"/>
        </pc:sldMkLst>
      </pc:sldChg>
      <pc:sldChg chg="del">
        <pc:chgData name="sun above" userId="af778d66278731e4" providerId="LiveId" clId="{175C91D3-145B-44FE-8F6B-AAC9243AC02F}" dt="2019-06-07T22:38:41.187" v="47" actId="2696"/>
        <pc:sldMkLst>
          <pc:docMk/>
          <pc:sldMk cId="3660289017" sldId="571"/>
        </pc:sldMkLst>
      </pc:sldChg>
      <pc:sldChg chg="del">
        <pc:chgData name="sun above" userId="af778d66278731e4" providerId="LiveId" clId="{175C91D3-145B-44FE-8F6B-AAC9243AC02F}" dt="2019-06-07T22:38:41.294" v="50" actId="2696"/>
        <pc:sldMkLst>
          <pc:docMk/>
          <pc:sldMk cId="995550992" sldId="572"/>
        </pc:sldMkLst>
      </pc:sldChg>
      <pc:sldChg chg="del">
        <pc:chgData name="sun above" userId="af778d66278731e4" providerId="LiveId" clId="{175C91D3-145B-44FE-8F6B-AAC9243AC02F}" dt="2019-06-07T22:38:41.303" v="51" actId="2696"/>
        <pc:sldMkLst>
          <pc:docMk/>
          <pc:sldMk cId="973726226" sldId="573"/>
        </pc:sldMkLst>
      </pc:sldChg>
      <pc:sldChg chg="del">
        <pc:chgData name="sun above" userId="af778d66278731e4" providerId="LiveId" clId="{175C91D3-145B-44FE-8F6B-AAC9243AC02F}" dt="2019-06-07T22:38:41.159" v="45" actId="2696"/>
        <pc:sldMkLst>
          <pc:docMk/>
          <pc:sldMk cId="3977813073" sldId="574"/>
        </pc:sldMkLst>
      </pc:sldChg>
      <pc:sldChg chg="del">
        <pc:chgData name="sun above" userId="af778d66278731e4" providerId="LiveId" clId="{175C91D3-145B-44FE-8F6B-AAC9243AC02F}" dt="2019-06-07T22:38:41.132" v="43" actId="2696"/>
        <pc:sldMkLst>
          <pc:docMk/>
          <pc:sldMk cId="1330976581" sldId="576"/>
        </pc:sldMkLst>
      </pc:sldChg>
      <pc:sldChg chg="del">
        <pc:chgData name="sun above" userId="af778d66278731e4" providerId="LiveId" clId="{175C91D3-145B-44FE-8F6B-AAC9243AC02F}" dt="2019-06-07T22:38:41.204" v="48" actId="2696"/>
        <pc:sldMkLst>
          <pc:docMk/>
          <pc:sldMk cId="3392344699" sldId="577"/>
        </pc:sldMkLst>
      </pc:sldChg>
      <pc:sldChg chg="del">
        <pc:chgData name="sun above" userId="af778d66278731e4" providerId="LiveId" clId="{175C91D3-145B-44FE-8F6B-AAC9243AC02F}" dt="2019-06-07T22:38:41.274" v="49" actId="2696"/>
        <pc:sldMkLst>
          <pc:docMk/>
          <pc:sldMk cId="737620701" sldId="578"/>
        </pc:sldMkLst>
      </pc:sldChg>
      <pc:sldChg chg="del">
        <pc:chgData name="sun above" userId="af778d66278731e4" providerId="LiveId" clId="{175C91D3-145B-44FE-8F6B-AAC9243AC02F}" dt="2019-06-07T22:38:41.047" v="37" actId="2696"/>
        <pc:sldMkLst>
          <pc:docMk/>
          <pc:sldMk cId="781399814" sldId="579"/>
        </pc:sldMkLst>
      </pc:sldChg>
      <pc:sldChg chg="del">
        <pc:chgData name="sun above" userId="af778d66278731e4" providerId="LiveId" clId="{175C91D3-145B-44FE-8F6B-AAC9243AC02F}" dt="2019-06-07T22:38:41.415" v="57" actId="2696"/>
        <pc:sldMkLst>
          <pc:docMk/>
          <pc:sldMk cId="3592243154" sldId="590"/>
        </pc:sldMkLst>
      </pc:sldChg>
      <pc:sldChg chg="del">
        <pc:chgData name="sun above" userId="af778d66278731e4" providerId="LiveId" clId="{175C91D3-145B-44FE-8F6B-AAC9243AC02F}" dt="2019-06-07T22:38:41.553" v="64" actId="2696"/>
        <pc:sldMkLst>
          <pc:docMk/>
          <pc:sldMk cId="2189418658" sldId="592"/>
        </pc:sldMkLst>
      </pc:sldChg>
      <pc:sldChg chg="del">
        <pc:chgData name="sun above" userId="af778d66278731e4" providerId="LiveId" clId="{175C91D3-145B-44FE-8F6B-AAC9243AC02F}" dt="2019-06-07T22:38:41.567" v="65" actId="2696"/>
        <pc:sldMkLst>
          <pc:docMk/>
          <pc:sldMk cId="355845170" sldId="593"/>
        </pc:sldMkLst>
      </pc:sldChg>
      <pc:sldChg chg="del">
        <pc:chgData name="sun above" userId="af778d66278731e4" providerId="LiveId" clId="{175C91D3-145B-44FE-8F6B-AAC9243AC02F}" dt="2019-06-07T22:38:41.581" v="66" actId="2696"/>
        <pc:sldMkLst>
          <pc:docMk/>
          <pc:sldMk cId="460506605" sldId="594"/>
        </pc:sldMkLst>
      </pc:sldChg>
      <pc:sldChg chg="del">
        <pc:chgData name="sun above" userId="af778d66278731e4" providerId="LiveId" clId="{175C91D3-145B-44FE-8F6B-AAC9243AC02F}" dt="2019-06-07T22:38:41.617" v="68" actId="2696"/>
        <pc:sldMkLst>
          <pc:docMk/>
          <pc:sldMk cId="2948253375" sldId="595"/>
        </pc:sldMkLst>
      </pc:sldChg>
      <pc:sldChg chg="del">
        <pc:chgData name="sun above" userId="af778d66278731e4" providerId="LiveId" clId="{175C91D3-145B-44FE-8F6B-AAC9243AC02F}" dt="2019-06-07T22:38:41.540" v="63" actId="2696"/>
        <pc:sldMkLst>
          <pc:docMk/>
          <pc:sldMk cId="449380294" sldId="596"/>
        </pc:sldMkLst>
      </pc:sldChg>
      <pc:sldChg chg="del">
        <pc:chgData name="sun above" userId="af778d66278731e4" providerId="LiveId" clId="{175C91D3-145B-44FE-8F6B-AAC9243AC02F}" dt="2019-06-07T22:38:41.600" v="67" actId="2696"/>
        <pc:sldMkLst>
          <pc:docMk/>
          <pc:sldMk cId="1052787752" sldId="597"/>
        </pc:sldMkLst>
      </pc:sldChg>
      <pc:sldChg chg="del">
        <pc:chgData name="sun above" userId="af778d66278731e4" providerId="LiveId" clId="{175C91D3-145B-44FE-8F6B-AAC9243AC02F}" dt="2019-06-07T22:38:41.634" v="69" actId="2696"/>
        <pc:sldMkLst>
          <pc:docMk/>
          <pc:sldMk cId="4129546056" sldId="598"/>
        </pc:sldMkLst>
      </pc:sldChg>
      <pc:sldChg chg="del">
        <pc:chgData name="sun above" userId="af778d66278731e4" providerId="LiveId" clId="{175C91D3-145B-44FE-8F6B-AAC9243AC02F}" dt="2019-06-07T22:38:41.667" v="71" actId="2696"/>
        <pc:sldMkLst>
          <pc:docMk/>
          <pc:sldMk cId="873342216" sldId="599"/>
        </pc:sldMkLst>
      </pc:sldChg>
      <pc:sldChg chg="del">
        <pc:chgData name="sun above" userId="af778d66278731e4" providerId="LiveId" clId="{175C91D3-145B-44FE-8F6B-AAC9243AC02F}" dt="2019-06-07T22:38:41.695" v="73" actId="2696"/>
        <pc:sldMkLst>
          <pc:docMk/>
          <pc:sldMk cId="2773943083" sldId="600"/>
        </pc:sldMkLst>
      </pc:sldChg>
      <pc:sldChg chg="del">
        <pc:chgData name="sun above" userId="af778d66278731e4" providerId="LiveId" clId="{175C91D3-145B-44FE-8F6B-AAC9243AC02F}" dt="2019-06-07T22:38:41.714" v="74" actId="2696"/>
        <pc:sldMkLst>
          <pc:docMk/>
          <pc:sldMk cId="1217044655" sldId="601"/>
        </pc:sldMkLst>
      </pc:sldChg>
      <pc:sldChg chg="del">
        <pc:chgData name="sun above" userId="af778d66278731e4" providerId="LiveId" clId="{175C91D3-145B-44FE-8F6B-AAC9243AC02F}" dt="2019-06-07T22:38:41.680" v="72" actId="2696"/>
        <pc:sldMkLst>
          <pc:docMk/>
          <pc:sldMk cId="4210296354" sldId="602"/>
        </pc:sldMkLst>
      </pc:sldChg>
      <pc:sldChg chg="del">
        <pc:chgData name="sun above" userId="af778d66278731e4" providerId="LiveId" clId="{175C91D3-145B-44FE-8F6B-AAC9243AC02F}" dt="2019-06-07T22:38:41.434" v="58" actId="2696"/>
        <pc:sldMkLst>
          <pc:docMk/>
          <pc:sldMk cId="3416923179" sldId="603"/>
        </pc:sldMkLst>
      </pc:sldChg>
      <pc:sldChg chg="del">
        <pc:chgData name="sun above" userId="af778d66278731e4" providerId="LiveId" clId="{175C91D3-145B-44FE-8F6B-AAC9243AC02F}" dt="2019-06-07T22:38:41.734" v="75" actId="2696"/>
        <pc:sldMkLst>
          <pc:docMk/>
          <pc:sldMk cId="1214001875" sldId="604"/>
        </pc:sldMkLst>
      </pc:sldChg>
      <pc:sldChg chg="del">
        <pc:chgData name="sun above" userId="af778d66278731e4" providerId="LiveId" clId="{175C91D3-145B-44FE-8F6B-AAC9243AC02F}" dt="2019-06-07T22:38:41.757" v="76" actId="2696"/>
        <pc:sldMkLst>
          <pc:docMk/>
          <pc:sldMk cId="332661995" sldId="607"/>
        </pc:sldMkLst>
      </pc:sldChg>
      <pc:sldChg chg="del">
        <pc:chgData name="sun above" userId="af778d66278731e4" providerId="LiveId" clId="{175C91D3-145B-44FE-8F6B-AAC9243AC02F}" dt="2019-06-07T22:38:41.520" v="62" actId="2696"/>
        <pc:sldMkLst>
          <pc:docMk/>
          <pc:sldMk cId="2358722887" sldId="608"/>
        </pc:sldMkLst>
      </pc:sldChg>
      <pc:sldChg chg="del">
        <pc:chgData name="sun above" userId="af778d66278731e4" providerId="LiveId" clId="{175C91D3-145B-44FE-8F6B-AAC9243AC02F}" dt="2019-06-07T22:38:41.377" v="55" actId="2696"/>
        <pc:sldMkLst>
          <pc:docMk/>
          <pc:sldMk cId="4089100928" sldId="616"/>
        </pc:sldMkLst>
      </pc:sldChg>
      <pc:sldChg chg="del">
        <pc:chgData name="sun above" userId="af778d66278731e4" providerId="LiveId" clId="{175C91D3-145B-44FE-8F6B-AAC9243AC02F}" dt="2019-06-07T22:38:41.342" v="53" actId="2696"/>
        <pc:sldMkLst>
          <pc:docMk/>
          <pc:sldMk cId="1879923379" sldId="618"/>
        </pc:sldMkLst>
      </pc:sldChg>
      <pc:sldChg chg="del">
        <pc:chgData name="sun above" userId="af778d66278731e4" providerId="LiveId" clId="{175C91D3-145B-44FE-8F6B-AAC9243AC02F}" dt="2019-06-07T22:38:41.476" v="60" actId="2696"/>
        <pc:sldMkLst>
          <pc:docMk/>
          <pc:sldMk cId="4147473265" sldId="622"/>
        </pc:sldMkLst>
      </pc:sldChg>
      <pc:sldChg chg="del">
        <pc:chgData name="sun above" userId="af778d66278731e4" providerId="LiveId" clId="{175C91D3-145B-44FE-8F6B-AAC9243AC02F}" dt="2019-06-07T22:38:41.457" v="59" actId="2696"/>
        <pc:sldMkLst>
          <pc:docMk/>
          <pc:sldMk cId="588139403" sldId="623"/>
        </pc:sldMkLst>
      </pc:sldChg>
      <pc:sldChg chg="del">
        <pc:chgData name="sun above" userId="af778d66278731e4" providerId="LiveId" clId="{175C91D3-145B-44FE-8F6B-AAC9243AC02F}" dt="2019-06-07T22:38:41.798" v="77" actId="2696"/>
        <pc:sldMkLst>
          <pc:docMk/>
          <pc:sldMk cId="1313736956" sldId="624"/>
        </pc:sldMkLst>
      </pc:sldChg>
      <pc:sldChg chg="del">
        <pc:chgData name="sun above" userId="af778d66278731e4" providerId="LiveId" clId="{175C91D3-145B-44FE-8F6B-AAC9243AC02F}" dt="2019-06-07T22:38:41.500" v="61" actId="2696"/>
        <pc:sldMkLst>
          <pc:docMk/>
          <pc:sldMk cId="4138277170" sldId="627"/>
        </pc:sldMkLst>
      </pc:sldChg>
      <pc:sldChg chg="del">
        <pc:chgData name="sun above" userId="af778d66278731e4" providerId="LiveId" clId="{175C91D3-145B-44FE-8F6B-AAC9243AC02F}" dt="2019-06-07T22:38:42.030" v="91" actId="2696"/>
        <pc:sldMkLst>
          <pc:docMk/>
          <pc:sldMk cId="934857668" sldId="638"/>
        </pc:sldMkLst>
      </pc:sldChg>
      <pc:sldChg chg="del">
        <pc:chgData name="sun above" userId="af778d66278731e4" providerId="LiveId" clId="{175C91D3-145B-44FE-8F6B-AAC9243AC02F}" dt="2019-06-07T22:38:41.868" v="79" actId="2696"/>
        <pc:sldMkLst>
          <pc:docMk/>
          <pc:sldMk cId="1891767439" sldId="642"/>
        </pc:sldMkLst>
      </pc:sldChg>
      <pc:sldChg chg="del">
        <pc:chgData name="sun above" userId="af778d66278731e4" providerId="LiveId" clId="{175C91D3-145B-44FE-8F6B-AAC9243AC02F}" dt="2019-06-07T22:38:41.846" v="78" actId="2696"/>
        <pc:sldMkLst>
          <pc:docMk/>
          <pc:sldMk cId="1470812227" sldId="643"/>
        </pc:sldMkLst>
      </pc:sldChg>
      <pc:sldChg chg="del">
        <pc:chgData name="sun above" userId="af778d66278731e4" providerId="LiveId" clId="{175C91D3-145B-44FE-8F6B-AAC9243AC02F}" dt="2019-06-07T22:38:41.902" v="81" actId="2696"/>
        <pc:sldMkLst>
          <pc:docMk/>
          <pc:sldMk cId="3539947089" sldId="644"/>
        </pc:sldMkLst>
      </pc:sldChg>
      <pc:sldChg chg="del">
        <pc:chgData name="sun above" userId="af778d66278731e4" providerId="LiveId" clId="{175C91D3-145B-44FE-8F6B-AAC9243AC02F}" dt="2019-06-07T22:38:41.313" v="52" actId="2696"/>
        <pc:sldMkLst>
          <pc:docMk/>
          <pc:sldMk cId="2845503754" sldId="646"/>
        </pc:sldMkLst>
      </pc:sldChg>
      <pc:sldChg chg="del">
        <pc:chgData name="sun above" userId="af778d66278731e4" providerId="LiveId" clId="{175C91D3-145B-44FE-8F6B-AAC9243AC02F}" dt="2019-06-07T22:38:41.916" v="82" actId="2696"/>
        <pc:sldMkLst>
          <pc:docMk/>
          <pc:sldMk cId="2901263307" sldId="647"/>
        </pc:sldMkLst>
      </pc:sldChg>
      <pc:sldChg chg="del">
        <pc:chgData name="sun above" userId="af778d66278731e4" providerId="LiveId" clId="{175C91D3-145B-44FE-8F6B-AAC9243AC02F}" dt="2019-06-07T22:38:41.892" v="80" actId="2696"/>
        <pc:sldMkLst>
          <pc:docMk/>
          <pc:sldMk cId="2007277059" sldId="649"/>
        </pc:sldMkLst>
      </pc:sldChg>
      <pc:sldChg chg="del">
        <pc:chgData name="sun above" userId="af778d66278731e4" providerId="LiveId" clId="{175C91D3-145B-44FE-8F6B-AAC9243AC02F}" dt="2019-06-07T22:38:41.648" v="70" actId="2696"/>
        <pc:sldMkLst>
          <pc:docMk/>
          <pc:sldMk cId="2264752151" sldId="682"/>
        </pc:sldMkLst>
      </pc:sldChg>
      <pc:sldChg chg="del">
        <pc:chgData name="sun above" userId="af778d66278731e4" providerId="LiveId" clId="{175C91D3-145B-44FE-8F6B-AAC9243AC02F}" dt="2019-06-07T22:38:41.996" v="88" actId="2696"/>
        <pc:sldMkLst>
          <pc:docMk/>
          <pc:sldMk cId="2982006793" sldId="6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56C2F-1F67-44A5-80B0-9C3A6CA33C82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89A83-68FF-415A-9A02-55B4D0C3D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45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4DCB2-4D73-4844-963E-FA14E918A90E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66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68262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271588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095500"/>
            <a:ext cx="4190702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271588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095500"/>
            <a:ext cx="4211340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5E51C-0EC7-4F11-9501-FF8FCD2D5207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52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E9F7-9D7E-4074-9FF6-974BC4341C2E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0838" y="6356352"/>
            <a:ext cx="2022231" cy="365125"/>
          </a:xfrm>
        </p:spPr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8D6A25-815E-4725-BD14-51ED8BC9BD9F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498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0E0DD-144B-4CF4-BEB1-791873A05BAF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2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86CA9-5392-4292-837C-BF4AFE688BAC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24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E1A32-97B0-4178-8F1E-9E8C12552D2E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872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9"/>
            <a:ext cx="8543924" cy="1060184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038" y="2321634"/>
            <a:ext cx="8543925" cy="3892551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47750-16BD-4885-8AD4-595A9B8342E1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586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56338-CABD-407C-A9DA-E6B2DB49071D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675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D4A2C-8B54-47C8-B52B-CF3FAA790011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048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EA4AA-9413-42DA-8183-3C03DBCD2683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94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087542"/>
            <a:ext cx="4210050" cy="5089421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087542"/>
            <a:ext cx="4210050" cy="508942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BB192-51CA-48B7-9A58-042349102269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79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8"/>
            <a:ext cx="4210050" cy="5025795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151168"/>
            <a:ext cx="4210050" cy="5025795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37936-8616-42DD-B933-8D471D443D11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490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</p:spPr>
        <p:txBody>
          <a:bodyPr vert="horz" lIns="91440" tIns="0" rIns="91440" bIns="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8363679-6E44-4C51-AB5F-8D91C8EEC130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A0EB1BB-D2B3-481B-A5E1-F093F8D3CD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0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74" r:id="rId4"/>
    <p:sldLayoutId id="2147483663" r:id="rId5"/>
    <p:sldLayoutId id="2147483676" r:id="rId6"/>
    <p:sldLayoutId id="2147483677" r:id="rId7"/>
    <p:sldLayoutId id="2147483664" r:id="rId8"/>
    <p:sldLayoutId id="2147483673" r:id="rId9"/>
    <p:sldLayoutId id="2147483665" r:id="rId10"/>
    <p:sldLayoutId id="2147483666" r:id="rId11"/>
    <p:sldLayoutId id="2147483667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</p:titleStyle>
    <p:bodyStyle>
      <a:lvl1pPr marL="514350" indent="-514350" algn="l" defTabSz="914400" rtl="0" eaLnBrk="1" latinLnBrk="0" hangingPunct="1">
        <a:lnSpc>
          <a:spcPct val="100000"/>
        </a:lnSpc>
        <a:spcBef>
          <a:spcPts val="1000"/>
        </a:spcBef>
        <a:buFont typeface="+mj-lt"/>
        <a:buAutoNum type="arabicPeriod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rive.google.com/open?id=1O2bKwpNTc2eWoOSoeX77xKAvIwLJTGCa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3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gentschaptelecom.nl/binaries/agentschap-telecom/documenten/rapporten/2017/december/6/rapport-research-into-the-radio-interference-risks-of-drones/Research_into_radio_interference_risks_of_drones.pdf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mmer-store.com/drones-frequencies.html" TargetMode="External"/><Relationship Id="rId2" Type="http://schemas.openxmlformats.org/officeDocument/2006/relationships/hyperlink" Target="https://www.rotordronepro.com/drone-flying-erratically-caus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gentschaptelecom.nl/binaries/agentschap-telecom/documenten/rapporten/2017/december/6/rapport-research-into-the-radio-interference-risks-of-drones/Research_into_radio_interference_risks_of_drones.pdf" TargetMode="Externa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gif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6.png"/><Relationship Id="rId18" Type="http://schemas.openxmlformats.org/officeDocument/2006/relationships/image" Target="../media/image30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5.jpe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18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e9e24871n0?start=2&amp;feature=oembed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1atYkNvv1gY?start=6&amp;feature=oembed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www.youtube.com/watch?v=eYF_QVdS3yY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gif"/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M0R_Nrw9DM?feature=oembed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e.iitm.ac.in/~ee11b038/docs/co-ordinate%20systems.pdf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gif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zJXg5BEmc4?feature=oembed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gi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gi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1858581"/>
          </a:xfrm>
        </p:spPr>
        <p:txBody>
          <a:bodyPr anchor="ctr">
            <a:normAutofit/>
          </a:bodyPr>
          <a:lstStyle/>
          <a:p>
            <a:r>
              <a:rPr lang="ko-KR" altLang="en-US" sz="4800"/>
              <a:t>드론 자율 비행 이론</a:t>
            </a:r>
            <a:endParaRPr 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410014"/>
            <a:ext cx="7429500" cy="2304986"/>
          </a:xfrm>
        </p:spPr>
        <p:txBody>
          <a:bodyPr anchor="ctr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학기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성병문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한세대학교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일반대학원 </a:t>
            </a:r>
            <a:r>
              <a:rPr lang="en-US" altLang="ko-KR" dirty="0"/>
              <a:t>IT </a:t>
            </a:r>
            <a:r>
              <a:rPr lang="ko-KR" altLang="en-US" dirty="0"/>
              <a:t>융합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290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자율 비행을 위한 이론적 기초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9" y="1255271"/>
            <a:ext cx="3899200" cy="4921692"/>
          </a:xfrm>
        </p:spPr>
        <p:txBody>
          <a:bodyPr/>
          <a:lstStyle/>
          <a:p>
            <a:r>
              <a:rPr lang="ko-KR" altLang="en-US" dirty="0"/>
              <a:t>드론 수학</a:t>
            </a:r>
            <a:endParaRPr lang="en-US" altLang="ko-KR" dirty="0"/>
          </a:p>
          <a:p>
            <a:r>
              <a:rPr lang="ko-KR" altLang="en-US" dirty="0"/>
              <a:t>드론 물리학</a:t>
            </a:r>
            <a:endParaRPr lang="en-US" altLang="ko-KR" dirty="0"/>
          </a:p>
          <a:p>
            <a:pPr lvl="1"/>
            <a:r>
              <a:rPr lang="ko-KR" altLang="en-US" dirty="0"/>
              <a:t>고전 역학</a:t>
            </a:r>
            <a:endParaRPr lang="en-US" altLang="ko-KR" dirty="0"/>
          </a:p>
          <a:p>
            <a:pPr lvl="1"/>
            <a:r>
              <a:rPr lang="ko-KR" altLang="en-US" dirty="0"/>
              <a:t>전자 기학</a:t>
            </a:r>
            <a:endParaRPr lang="en-US" altLang="ko-KR" dirty="0"/>
          </a:p>
          <a:p>
            <a:r>
              <a:rPr lang="ko-KR" altLang="en-US" dirty="0"/>
              <a:t>드론 항공 역학</a:t>
            </a:r>
            <a:endParaRPr lang="en-US" altLang="ko-KR" dirty="0"/>
          </a:p>
          <a:p>
            <a:pPr lvl="1"/>
            <a:r>
              <a:rPr lang="ko-KR" altLang="en-US" dirty="0"/>
              <a:t>유체 역학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43DD7-BA13-48E0-B846-2C4885A5181E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</a:t>
            </a:fld>
            <a:endParaRPr lang="en-US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453" y="1383243"/>
            <a:ext cx="4278737" cy="193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583369-38ED-4341-A670-EFE82D46B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711" y="3716117"/>
            <a:ext cx="3899200" cy="243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00875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82B4F-1E61-4D83-A973-553C9A1B5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7034" y="5610325"/>
            <a:ext cx="3734789" cy="4610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( </a:t>
            </a:r>
            <a:r>
              <a:rPr lang="en-US" sz="2400" i="1" dirty="0"/>
              <a:t>n</a:t>
            </a:r>
            <a:r>
              <a:rPr lang="en-US" sz="2400" dirty="0"/>
              <a:t>  = </a:t>
            </a:r>
            <a:r>
              <a:rPr lang="ko-KR" altLang="en-US" sz="2400" dirty="0"/>
              <a:t>멀티콥터의 </a:t>
            </a:r>
            <a:r>
              <a:rPr lang="en-US" altLang="ko-KR" sz="2400" dirty="0"/>
              <a:t>arm </a:t>
            </a:r>
            <a:r>
              <a:rPr lang="ko-KR" altLang="en-US" sz="2400" dirty="0"/>
              <a:t>개수</a:t>
            </a:r>
            <a:r>
              <a:rPr lang="en-US" altLang="ko-KR" sz="2400" dirty="0"/>
              <a:t>)</a:t>
            </a: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07F9B-1C3E-4F21-A043-54693E866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1F21-4BFA-4BA3-BED9-1D7C1D3226ED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0949B-BED3-4125-BDDF-6FF0BE1E4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3D9C3-F75B-4E4D-9173-316A9467E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100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7028EEF-0D84-4487-A8E2-CECE8F3E67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1038" y="421582"/>
            <a:ext cx="6436377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프로펠러</a:t>
            </a:r>
            <a:r>
              <a:rPr lang="en-US" dirty="0"/>
              <a:t> </a:t>
            </a:r>
            <a:r>
              <a:rPr lang="ko-KR" altLang="en-US" dirty="0"/>
              <a:t>반경 </a:t>
            </a:r>
            <a:r>
              <a:rPr lang="en-US" dirty="0"/>
              <a:t>/ </a:t>
            </a:r>
            <a:r>
              <a:rPr lang="ko-KR" altLang="en-US" dirty="0"/>
              <a:t>기체</a:t>
            </a:r>
            <a:r>
              <a:rPr lang="en-US" dirty="0"/>
              <a:t> </a:t>
            </a:r>
            <a:r>
              <a:rPr lang="ko-KR" altLang="en-US" dirty="0"/>
              <a:t>반경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92ED4A-ECDE-42AB-9C82-1F4FDE3EE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613" y="1457556"/>
            <a:ext cx="6908360" cy="27495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7C53F2-A280-46D2-9921-478056B58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034" y="4633690"/>
            <a:ext cx="3596381" cy="69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5199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AF4D5-41E5-4359-8952-4A7B90663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로터 추진력과 토크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E553C1-6981-42B8-B48D-78E408C1D3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5420" y="1255713"/>
            <a:ext cx="7195160" cy="492125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ED384-361B-47FA-9E0B-E07D349A2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7574-9035-4787-9A5B-C42573126622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91DE4-B488-4494-9696-4652A8C3D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A82CD-63B6-42F1-BE6C-406C8938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22369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C4499-9F44-4FDA-81DA-D2E46FEFDF4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ko-KR" altLang="en-US" dirty="0"/>
              <a:t>과제 </a:t>
            </a:r>
            <a:r>
              <a:rPr lang="en-US" altLang="ko-KR" dirty="0"/>
              <a:t>: </a:t>
            </a:r>
            <a:r>
              <a:rPr lang="en-US" dirty="0"/>
              <a:t>Forces on a copter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B53E6-329C-4173-B273-2C19C2A14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25867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i="1" dirty="0"/>
              <a:t>T</a:t>
            </a:r>
            <a:r>
              <a:rPr lang="ko-KR" altLang="en-US" dirty="0"/>
              <a:t>와 </a:t>
            </a:r>
            <a:r>
              <a:rPr lang="en-US" altLang="ko-KR" i="1" dirty="0"/>
              <a:t>G</a:t>
            </a:r>
            <a:r>
              <a:rPr lang="ko-KR" altLang="en-US" dirty="0"/>
              <a:t>로 부터 추진력 </a:t>
            </a:r>
            <a:r>
              <a:rPr lang="en-US" altLang="ko-KR" i="1" dirty="0">
                <a:solidFill>
                  <a:srgbClr val="00B050"/>
                </a:solidFill>
              </a:rPr>
              <a:t>F</a:t>
            </a:r>
            <a:r>
              <a:rPr lang="en-US" altLang="ko-KR" i="1" baseline="-25000" dirty="0"/>
              <a:t> </a:t>
            </a:r>
            <a:r>
              <a:rPr lang="ko-KR" altLang="en-US" dirty="0"/>
              <a:t>를 구하세요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1CE1E-015C-4870-931D-F29A31C88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9D7A7-AC8A-46AF-8609-68410DF23C56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12F03-442E-4123-9522-DE953F6A4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095FE-435D-4755-A80C-576DFA3D4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EF28D1-F831-482A-B394-EA86C89AF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891" y="2290144"/>
            <a:ext cx="4420217" cy="370574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104806-742C-453B-9523-7A5974196E91}"/>
              </a:ext>
            </a:extLst>
          </p:cNvPr>
          <p:cNvCxnSpPr/>
          <p:nvPr/>
        </p:nvCxnSpPr>
        <p:spPr>
          <a:xfrm flipH="1">
            <a:off x="3348475" y="4236440"/>
            <a:ext cx="156747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B773A55-C3AB-46C9-93C9-6E1C6FC61DE2}"/>
              </a:ext>
            </a:extLst>
          </p:cNvPr>
          <p:cNvSpPr/>
          <p:nvPr/>
        </p:nvSpPr>
        <p:spPr>
          <a:xfrm>
            <a:off x="2857849" y="3995967"/>
            <a:ext cx="4235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ko-KR" sz="2400" i="1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9006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CD14C-B4E5-4AA3-A431-0E90FF773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Forces on a copter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09DB91-5AF1-4D93-A83B-FE5252E3F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86CA9-5392-4292-837C-BF4AFE688BAC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98AEE-2484-4254-99E1-9A04CA696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1DAAA-6B22-4A63-A980-82D7B8FD5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6DA7D8C-48DD-4D33-BBC4-6C52F64F8F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51" y="1666875"/>
            <a:ext cx="4286250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3331EC-E6B5-4F5A-8E33-D1FBE558E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204" y="1959822"/>
            <a:ext cx="4286250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4901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FE64D-28DF-422A-8E04-39E81C1E3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프로펠러 추진력 </a:t>
            </a:r>
            <a:r>
              <a:rPr lang="en-US" altLang="ko-KR" dirty="0"/>
              <a:t>½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3B9C9-0389-4D67-B3B5-D8E8535B3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887B-F1CB-4533-A17D-A3CC299A27AD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7824B-D817-474C-AA6C-5A82AE947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2B39C-993C-494F-817C-E6A020AB1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104</a:t>
            </a:fld>
            <a:endParaRPr lang="en-US"/>
          </a:p>
        </p:txBody>
      </p:sp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73F9FD6C-9ACD-42AE-A8DE-1F946000F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832" y="2063692"/>
            <a:ext cx="7731722" cy="40661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30C99-C12C-418C-941A-649CF30E0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5483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Thrust </a:t>
            </a:r>
            <a:r>
              <a:rPr lang="en-US" sz="2000" i="1" dirty="0"/>
              <a:t>T </a:t>
            </a:r>
            <a:r>
              <a:rPr lang="en-US" sz="2000" dirty="0"/>
              <a:t>(unit: N) , Torque </a:t>
            </a:r>
            <a:r>
              <a:rPr lang="en-US" sz="2000" i="1" dirty="0"/>
              <a:t>M </a:t>
            </a:r>
            <a:r>
              <a:rPr lang="en-US" sz="2000" dirty="0"/>
              <a:t>(unit: </a:t>
            </a:r>
            <a:r>
              <a:rPr lang="en-US" sz="2000" dirty="0" err="1"/>
              <a:t>N·m</a:t>
            </a:r>
            <a:r>
              <a:rPr lang="en-US" sz="2000" dirty="0"/>
              <a:t>).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875ABB-2411-4D7B-B784-468CAC4D8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468" y="212024"/>
            <a:ext cx="3246790" cy="192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6555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47F09-429E-49AE-BCD3-0ABDB503B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프로펠러 추진력 </a:t>
            </a:r>
            <a:r>
              <a:rPr lang="en-US" altLang="ko-KR" dirty="0"/>
              <a:t>2/2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5B85E-7C07-4703-AEDE-1DB68BB41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BC783-52A6-4702-A099-3D7370318A7D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B0333-708E-48C0-BD70-A71E5BE0C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E725B-56F5-453A-A2D3-F93919FE9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105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500D082-8957-45B2-9D37-722F4990FD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1261322"/>
            <a:ext cx="5750855" cy="4921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ADE97B-C9BE-477C-8848-51CC85FD6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556" y="3728199"/>
            <a:ext cx="3349107" cy="233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5658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208FE-63A4-44D0-B0F9-60867EFE3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/>
              <a:t>프로펠러 추진력과 토코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ADD804-1826-4507-872E-B62E47DD73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9" y="1255271"/>
                <a:ext cx="5803651" cy="3917826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프로펠러 추진력</a:t>
                </a:r>
                <a:endParaRPr lang="en-US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914400" lvl="2" indent="0">
                  <a:lnSpc>
                    <a:spcPct val="150000"/>
                  </a:lnSpc>
                  <a:buNone/>
                </a:pPr>
                <a:r>
                  <a:rPr lang="en-US" dirty="0"/>
                  <a:t>(where,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:r>
                  <a:rPr lang="ko-KR" altLang="en-US" dirty="0"/>
                  <a:t>추진력 계수</a:t>
                </a:r>
                <a:r>
                  <a:rPr lang="en-US" dirty="0"/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프로펠러 토크</a:t>
                </a:r>
                <a:endParaRPr lang="en-US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i="1" dirty="0"/>
              </a:p>
              <a:p>
                <a:pPr marL="914400" lvl="2" indent="0">
                  <a:lnSpc>
                    <a:spcPct val="150000"/>
                  </a:lnSpc>
                  <a:buNone/>
                </a:pPr>
                <a:r>
                  <a:rPr lang="en-US" dirty="0"/>
                  <a:t>(where,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:r>
                  <a:rPr lang="ko-KR" altLang="en-US" dirty="0"/>
                  <a:t>토크 계수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ADD804-1826-4507-872E-B62E47DD73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9" y="1255271"/>
                <a:ext cx="5803651" cy="3917826"/>
              </a:xfrm>
              <a:blipFill>
                <a:blip r:embed="rId2"/>
                <a:stretch>
                  <a:fillRect l="-1681" t="-156" b="-15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5ED7C-011A-49A4-8043-472E06166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AF4C5-A575-413D-8536-511DECADC4EC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8AFB2-C27E-4D2A-B784-41DB2F54B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85D8B-2900-4392-8B83-DD03F6E70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4BC31E-A4EB-4D5E-8790-4D5EF552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638" y="2124512"/>
            <a:ext cx="2695575" cy="27432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7791691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4527-70E0-4D19-AFA8-FDF2DA733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쿼드로터</a:t>
            </a:r>
            <a:r>
              <a:rPr lang="en-US"/>
              <a:t> </a:t>
            </a:r>
            <a:r>
              <a:rPr lang="ko-KR" altLang="en-US"/>
              <a:t>추진력과 토크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FFECB0-6B59-45B1-B648-6F39A1EE8D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1967" y="1268819"/>
                <a:ext cx="7067243" cy="458850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400" dirty="0"/>
                  <a:t>쿼드로터 추진력</a:t>
                </a:r>
                <a:endParaRPr lang="en-US" sz="2400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+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+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sz="2400" dirty="0"/>
                  <a:t>쿼드로터 토크</a:t>
                </a:r>
                <a:endParaRPr lang="en-US" sz="2400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−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FFECB0-6B59-45B1-B648-6F39A1EE8D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1967" y="1268819"/>
                <a:ext cx="7067243" cy="4588506"/>
              </a:xfrm>
              <a:blipFill>
                <a:blip r:embed="rId2"/>
                <a:stretch>
                  <a:fillRect l="-1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275BB-B68F-4C96-B12D-230E7EAE2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C0952-D838-410E-8986-DEE517B1CE0B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38934-1E1E-424D-A81A-08C0A8821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1E09B-9380-4154-B77D-31883E4BE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107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F554B6-9B99-4AF2-A88E-030D576646C0}"/>
              </a:ext>
            </a:extLst>
          </p:cNvPr>
          <p:cNvSpPr/>
          <p:nvPr/>
        </p:nvSpPr>
        <p:spPr>
          <a:xfrm>
            <a:off x="2157719" y="5730732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∈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모터와 본체 중심간의 거리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7C9A421-8694-4EB9-A645-266335759982}"/>
              </a:ext>
            </a:extLst>
          </p:cNvPr>
          <p:cNvGrpSpPr/>
          <p:nvPr/>
        </p:nvGrpSpPr>
        <p:grpSpPr>
          <a:xfrm>
            <a:off x="6891759" y="1443512"/>
            <a:ext cx="2887399" cy="2802237"/>
            <a:chOff x="6827023" y="1276149"/>
            <a:chExt cx="2887399" cy="280223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5ACA291-F2DF-4EBC-8194-EF8DEDFD028B}"/>
                </a:ext>
              </a:extLst>
            </p:cNvPr>
            <p:cNvGrpSpPr/>
            <p:nvPr/>
          </p:nvGrpSpPr>
          <p:grpSpPr>
            <a:xfrm>
              <a:off x="6827023" y="1764065"/>
              <a:ext cx="2465264" cy="2314321"/>
              <a:chOff x="3830340" y="1925538"/>
              <a:chExt cx="3917194" cy="3681332"/>
            </a:xfrm>
          </p:grpSpPr>
          <p:sp>
            <p:nvSpPr>
              <p:cNvPr id="12" name="Cross 11">
                <a:extLst>
                  <a:ext uri="{FF2B5EF4-FFF2-40B4-BE49-F238E27FC236}">
                    <a16:creationId xmlns:a16="http://schemas.microsoft.com/office/drawing/2014/main" id="{3A987874-030E-4C69-A335-7EA3CB3A4A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09566" y="2686556"/>
                <a:ext cx="2194560" cy="2194560"/>
              </a:xfrm>
              <a:prstGeom prst="plus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88F461C-6574-4F82-B3AF-1EEB15990CF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83392" y="1925538"/>
                <a:ext cx="1246909" cy="124690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1400" i="1" dirty="0">
                    <a:solidFill>
                      <a:schemeClr val="tx1"/>
                    </a:solidFill>
                  </a:rPr>
                  <a:t>ω</a:t>
                </a:r>
                <a:r>
                  <a:rPr lang="en-US" sz="1400" i="1" baseline="-250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7C9E04D-3411-4722-9A71-B8DFAFAAB5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30340" y="3164774"/>
                <a:ext cx="1246909" cy="124690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1400" i="1" dirty="0">
                    <a:solidFill>
                      <a:schemeClr val="tx1"/>
                    </a:solidFill>
                  </a:rPr>
                  <a:t>ω</a:t>
                </a:r>
                <a:r>
                  <a:rPr lang="en-US" sz="1400" i="1" baseline="-25000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9FD7D9A-C13D-4228-923E-7ADBE83BFC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00625" y="3147828"/>
                <a:ext cx="1246909" cy="124690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1400" i="1" dirty="0">
                    <a:solidFill>
                      <a:schemeClr val="tx1"/>
                    </a:solidFill>
                  </a:rPr>
                  <a:t>ω</a:t>
                </a:r>
                <a:r>
                  <a:rPr lang="en-US" sz="1400" i="1" baseline="-25000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85B80B2-C6D7-460F-87CA-4EB4DE3D4C5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83392" y="4359961"/>
                <a:ext cx="1246909" cy="124690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1400" i="1" dirty="0">
                    <a:solidFill>
                      <a:schemeClr val="tx1"/>
                    </a:solidFill>
                  </a:rPr>
                  <a:t>ω</a:t>
                </a:r>
                <a:r>
                  <a:rPr lang="en-US" sz="1400" i="1" baseline="-250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17" name="Arrow: Curved Up 16">
                <a:extLst>
                  <a:ext uri="{FF2B5EF4-FFF2-40B4-BE49-F238E27FC236}">
                    <a16:creationId xmlns:a16="http://schemas.microsoft.com/office/drawing/2014/main" id="{C7719DF1-9311-4ABE-91D4-C3FC35625639}"/>
                  </a:ext>
                </a:extLst>
              </p:cNvPr>
              <p:cNvSpPr/>
              <p:nvPr/>
            </p:nvSpPr>
            <p:spPr>
              <a:xfrm rot="10800000">
                <a:off x="5505468" y="2194360"/>
                <a:ext cx="626654" cy="250024"/>
              </a:xfrm>
              <a:prstGeom prst="curved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Arrow: Curved Up 17">
                <a:extLst>
                  <a:ext uri="{FF2B5EF4-FFF2-40B4-BE49-F238E27FC236}">
                    <a16:creationId xmlns:a16="http://schemas.microsoft.com/office/drawing/2014/main" id="{FE641DE5-F9D6-4271-BE45-12DDFCB67766}"/>
                  </a:ext>
                </a:extLst>
              </p:cNvPr>
              <p:cNvSpPr/>
              <p:nvPr/>
            </p:nvSpPr>
            <p:spPr>
              <a:xfrm rot="16200000" flipH="1">
                <a:off x="7034230" y="3658824"/>
                <a:ext cx="663207" cy="250024"/>
              </a:xfrm>
              <a:prstGeom prst="curved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Arrow: Curved Up 18">
                <a:extLst>
                  <a:ext uri="{FF2B5EF4-FFF2-40B4-BE49-F238E27FC236}">
                    <a16:creationId xmlns:a16="http://schemas.microsoft.com/office/drawing/2014/main" id="{51F02D45-B531-4DDA-BF60-42681E1A1504}"/>
                  </a:ext>
                </a:extLst>
              </p:cNvPr>
              <p:cNvSpPr/>
              <p:nvPr/>
            </p:nvSpPr>
            <p:spPr>
              <a:xfrm rot="21402168" flipH="1">
                <a:off x="5469343" y="5162978"/>
                <a:ext cx="655216" cy="250024"/>
              </a:xfrm>
              <a:prstGeom prst="curved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Arrow: Curved Up 19">
                <a:extLst>
                  <a:ext uri="{FF2B5EF4-FFF2-40B4-BE49-F238E27FC236}">
                    <a16:creationId xmlns:a16="http://schemas.microsoft.com/office/drawing/2014/main" id="{058FD7B3-DBAF-49BA-8E84-16B36FA175EF}"/>
                  </a:ext>
                </a:extLst>
              </p:cNvPr>
              <p:cNvSpPr/>
              <p:nvPr/>
            </p:nvSpPr>
            <p:spPr>
              <a:xfrm rot="5198247" flipH="1">
                <a:off x="3857594" y="3671487"/>
                <a:ext cx="675030" cy="250024"/>
              </a:xfrm>
              <a:prstGeom prst="curved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7F39347-9872-45F5-8AB0-127C15DADCD4}"/>
                </a:ext>
              </a:extLst>
            </p:cNvPr>
            <p:cNvCxnSpPr/>
            <p:nvPr/>
          </p:nvCxnSpPr>
          <p:spPr>
            <a:xfrm>
              <a:off x="8078445" y="3076066"/>
              <a:ext cx="66945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CE3EB2-11FC-44D2-81E2-7EBEA364C781}"/>
                </a:ext>
              </a:extLst>
            </p:cNvPr>
            <p:cNvSpPr txBox="1"/>
            <p:nvPr/>
          </p:nvSpPr>
          <p:spPr>
            <a:xfrm>
              <a:off x="8259927" y="302637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accent1">
                      <a:lumMod val="75000"/>
                    </a:schemeClr>
                  </a:solidFill>
                </a:rPr>
                <a:t>d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96C8FDA-CB74-4C86-81F2-779BC65393C7}"/>
                </a:ext>
              </a:extLst>
            </p:cNvPr>
            <p:cNvCxnSpPr/>
            <p:nvPr/>
          </p:nvCxnSpPr>
          <p:spPr>
            <a:xfrm flipV="1">
              <a:off x="8078445" y="1294512"/>
              <a:ext cx="0" cy="3884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ABC8CCC-DBA6-436F-98CD-9FF1BBF7B73A}"/>
                </a:ext>
              </a:extLst>
            </p:cNvPr>
            <p:cNvCxnSpPr>
              <a:cxnSpLocks/>
            </p:cNvCxnSpPr>
            <p:nvPr/>
          </p:nvCxnSpPr>
          <p:spPr>
            <a:xfrm>
              <a:off x="9378846" y="2927755"/>
              <a:ext cx="3355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D460FE-E625-4AB7-A3B5-762A4BF14A6E}"/>
                </a:ext>
              </a:extLst>
            </p:cNvPr>
            <p:cNvSpPr txBox="1"/>
            <p:nvPr/>
          </p:nvSpPr>
          <p:spPr>
            <a:xfrm>
              <a:off x="8159282" y="1276149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9B6229F-6991-4A27-A197-28B6D3D314A3}"/>
                </a:ext>
              </a:extLst>
            </p:cNvPr>
            <p:cNvSpPr txBox="1"/>
            <p:nvPr/>
          </p:nvSpPr>
          <p:spPr>
            <a:xfrm>
              <a:off x="9403005" y="2891400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615853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67AB8-5BA3-482C-982D-A17F0226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추진력 토크</a:t>
            </a:r>
            <a:r>
              <a:rPr lang="en-US"/>
              <a:t> </a:t>
            </a:r>
            <a:r>
              <a:rPr lang="ko-KR" altLang="en-US" dirty="0"/>
              <a:t>행렬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8E01C-34A7-41D3-B457-8AEAFE70F2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543925" cy="4558300"/>
              </a:xfrm>
            </p:spPr>
            <p:txBody>
              <a:bodyPr anchor="ctr"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   0</m:t>
                            </m:r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    −</m:t>
                                </m:r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𝑑𝑐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    0      </m:t>
                            </m:r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𝑑𝑐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    0</m:t>
                            </m:r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   −</m:t>
                                </m:r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𝑑𝑐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   0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    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sub>
                            </m:s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   −</m:t>
                            </m:r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sub>
                            </m:s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sub>
                            </m:s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 −</m:t>
                            </m:r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sz="4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Sup>
                              <m:sSubSup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  <m:e>
                            <m:sSubSup>
                              <m:sSubSup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  <m:e>
                            <m:sSubSup>
                              <m:sSubSup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  <m:e>
                            <m:sSubSup>
                              <m:sSubSup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  <m:sup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eqArr>
                      </m:e>
                    </m:d>
                  </m:oMath>
                </a14:m>
                <a:r>
                  <a:rPr lang="en-US" sz="40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8E01C-34A7-41D3-B457-8AEAFE70F2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543925" cy="45583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46C1C-BF2E-4C1C-A218-23B95AAB1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19BDE-7230-432D-88B1-AAEEBDD9ECBA}" type="datetime1">
              <a:rPr lang="ko-KR" altLang="en-US" smtClean="0"/>
              <a:t>2019-10-02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AF185-048F-4F22-83AC-281125408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ECCC3-4092-433D-99F0-F5A3797A4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1181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76B9-0768-44DC-9475-B34A7FAD6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드론 제어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2ACC0-228A-48AA-90D1-AA2A967881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오일러 각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A6210-837D-4502-BFC5-FDA44B2B3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D22B6-71B5-4333-B2AC-BF4509B4AB6D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51DFD-ED96-450F-A3D7-53E2BD7C0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7DE89-CDFA-4B79-BBA3-07F074E19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62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E0992-F481-4ECB-9794-E9181DB29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이론 학습의 필요성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DE2AC-A212-4B73-A73D-6638160BF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9498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비용의 최소화</a:t>
            </a:r>
            <a:endParaRPr lang="en-US" altLang="ko-KR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논문 이해</a:t>
            </a:r>
            <a:endParaRPr lang="en-US" altLang="ko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E1729-0CDC-4887-BA32-015451066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7CA85-8754-451F-9287-2828BEC9AB80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1642B-D003-4FD2-947F-DD22437A3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959D7-012B-48F5-879D-2D984BF48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027F3382-ECD9-49D5-BC08-5E934C584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403" y="2477554"/>
            <a:ext cx="8135923" cy="366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5067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A0C18-B72A-467E-B4B8-2894A70E3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Roll/Pitch/Yaw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76DEE-6DBF-4677-9D07-3C58DA625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65C15-C001-4ACD-B267-46BE4CD217F0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A3FB9-139A-43E7-8B4F-12E3FCE2D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55E00-862F-4D2E-AA24-7679145D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110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BAF4A7C-CD9D-4F42-8083-0900A7E696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371" y="1403097"/>
            <a:ext cx="7229258" cy="46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31464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FC445-68AA-4969-ABE2-FD67748F8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</a:t>
            </a:r>
            <a:r>
              <a:rPr lang="ko-KR" altLang="en-US" dirty="0"/>
              <a:t> </a:t>
            </a:r>
            <a:r>
              <a:rPr lang="en-US" altLang="ko-KR" dirty="0"/>
              <a:t>Position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7BC14-20BD-4194-91DE-A2DD76617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9" y="1255271"/>
            <a:ext cx="5607872" cy="3802251"/>
          </a:xfrm>
        </p:spPr>
        <p:txBody>
          <a:bodyPr>
            <a:norm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차원 운동</a:t>
            </a:r>
            <a:endParaRPr lang="en-US" altLang="ko-KR" dirty="0"/>
          </a:p>
          <a:p>
            <a:pPr lvl="1"/>
            <a:r>
              <a:rPr lang="ko-KR" altLang="en-US" dirty="0"/>
              <a:t>차량</a:t>
            </a:r>
            <a:r>
              <a:rPr lang="en-US" altLang="ko-KR" dirty="0"/>
              <a:t>/</a:t>
            </a:r>
            <a:r>
              <a:rPr lang="ko-KR" altLang="en-US" dirty="0"/>
              <a:t>선박</a:t>
            </a: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en-US" altLang="ko-KR" i="1" dirty="0"/>
              <a:t>x, y, </a:t>
            </a:r>
            <a:r>
              <a:rPr lang="el-GR" altLang="ko-KR" sz="2400" i="1" dirty="0"/>
              <a:t>θ</a:t>
            </a:r>
            <a:r>
              <a:rPr lang="en-US" altLang="ko-KR" sz="2400" i="1" dirty="0"/>
              <a:t> </a:t>
            </a:r>
            <a:r>
              <a:rPr lang="en-US" altLang="ko-KR" dirty="0"/>
              <a:t>) </a:t>
            </a:r>
            <a:r>
              <a:rPr lang="ko-KR" altLang="en-US" dirty="0"/>
              <a:t>로 결정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dirty="0"/>
              <a:t>3</a:t>
            </a:r>
            <a:r>
              <a:rPr lang="ko-KR" altLang="en-US" dirty="0"/>
              <a:t>차원 운동</a:t>
            </a:r>
            <a:endParaRPr lang="en-US" altLang="ko-KR" dirty="0"/>
          </a:p>
          <a:p>
            <a:pPr lvl="1"/>
            <a:r>
              <a:rPr lang="ko-KR" altLang="en-US" dirty="0"/>
              <a:t>비행체</a:t>
            </a:r>
          </a:p>
          <a:p>
            <a:pPr lvl="1"/>
            <a:r>
              <a:rPr lang="en-US" altLang="ko-KR" dirty="0"/>
              <a:t> (</a:t>
            </a:r>
            <a:r>
              <a:rPr lang="en-US" altLang="ko-KR" i="1" dirty="0"/>
              <a:t>x, y, z, </a:t>
            </a:r>
            <a:r>
              <a:rPr lang="el-GR" altLang="ko-KR" i="1" dirty="0"/>
              <a:t>φ</a:t>
            </a:r>
            <a:r>
              <a:rPr lang="en-US" altLang="ko-KR" i="1" dirty="0"/>
              <a:t>, </a:t>
            </a:r>
            <a:r>
              <a:rPr lang="el-GR" altLang="ko-KR" i="1" dirty="0"/>
              <a:t>θ</a:t>
            </a:r>
            <a:r>
              <a:rPr lang="en-US" altLang="ko-KR" i="1" dirty="0"/>
              <a:t>, </a:t>
            </a:r>
            <a:r>
              <a:rPr lang="el-GR" altLang="ko-KR" i="1" dirty="0"/>
              <a:t>ψ</a:t>
            </a:r>
            <a:r>
              <a:rPr lang="en-US" altLang="ko-KR" dirty="0"/>
              <a:t>) </a:t>
            </a:r>
            <a:r>
              <a:rPr lang="ko-KR" altLang="en-US" dirty="0"/>
              <a:t>로 결정</a:t>
            </a:r>
            <a:r>
              <a:rPr lang="en-US" altLang="ko-KR" dirty="0"/>
              <a:t>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DCA84-F0E1-4F7F-852C-5FF6A5245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86CA9-5392-4292-837C-BF4AFE688BAC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C9556-ED76-437C-81C1-774EAFB2F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D3AD4-6EDC-4A33-A4C2-9D789C71E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0BFD5F-AB02-46A3-B26E-C18121A3E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174" y="1299706"/>
            <a:ext cx="2610214" cy="20862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2E1DCB-A3F6-469C-9E47-5B1BDC6B2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910" y="3622413"/>
            <a:ext cx="3162741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8601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13399-9F78-44C8-8629-F95210D52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Quadcopter </a:t>
            </a:r>
            <a:r>
              <a:rPr lang="ko-KR" altLang="en-US" dirty="0"/>
              <a:t>제어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CFDB8-3D2A-4CF5-AEA8-87A2A8898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F191F-FB63-42E7-B36C-2353447E600A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807C4-DFDA-4447-853D-8D42B0A1C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2CBE3-02C5-4EE5-9762-4D95053EE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112</a:t>
            </a:fld>
            <a:endParaRPr lang="en-US"/>
          </a:p>
        </p:txBody>
      </p:sp>
      <p:pic>
        <p:nvPicPr>
          <p:cNvPr id="2050" name="Picture 2" descr="Quadcopter propeller behavior during each drone movement">
            <a:extLst>
              <a:ext uri="{FF2B5EF4-FFF2-40B4-BE49-F238E27FC236}">
                <a16:creationId xmlns:a16="http://schemas.microsoft.com/office/drawing/2014/main" id="{74FED8D4-2DC9-4185-B0DA-5D45B41AA6C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247" y="1435102"/>
            <a:ext cx="7381875" cy="492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55904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D3752-4265-494A-BBE3-367DDD447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드론 </a:t>
            </a:r>
            <a:r>
              <a:rPr lang="en-US" altLang="ko-KR" dirty="0"/>
              <a:t>Hover </a:t>
            </a:r>
            <a:r>
              <a:rPr lang="ko-KR" altLang="en-US" dirty="0"/>
              <a:t>상태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4B83BB-643F-43BB-B2ED-6EF5DFC0F0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Force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𝑚𝑔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Direction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||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Torque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Angular Acceleration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Angle / Angle Speed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20000"/>
                  </a:lnSpc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4B83BB-643F-43BB-B2ED-6EF5DFC0F0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2" t="-1487" b="-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AEFD6-B0FE-4315-9566-040218EA5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4CEE2-CAF4-4B06-AF1E-3A54FA7BCECD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F8962-ED2E-4D8B-A77A-6C0D9CA66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82100-F993-4918-9B22-18D90F558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DB276A-2A52-4F5A-BFDB-D985A740B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607" y="365128"/>
            <a:ext cx="3238952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8253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D3752-4265-494A-BBE3-367DDD447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드론 상하 이동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4B83BB-643F-43BB-B2ED-6EF5DFC0F0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Force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𝑚𝑔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Direction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||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Torque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Angular Acceleration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Angle/Speed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4B83BB-643F-43BB-B2ED-6EF5DFC0F0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2" t="-1487" b="-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AEFD6-B0FE-4315-9566-040218EA5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E6EB5-CE8B-4582-8A12-7524026B3685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F8962-ED2E-4D8B-A77A-6C0D9CA66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82100-F993-4918-9B22-18D90F558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0161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D3752-4265-494A-BBE3-367DDD447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드론 </a:t>
            </a:r>
            <a:r>
              <a:rPr lang="en-US" altLang="ko-KR" dirty="0"/>
              <a:t>Yaw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4B83BB-643F-43BB-B2ED-6EF5DFC0F0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Force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𝑚𝑔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Direction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||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Torque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Angular Acceleration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≠0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Angle/Speed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 ,   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20000"/>
                  </a:lnSpc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4B83BB-643F-43BB-B2ED-6EF5DFC0F0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2" t="-1487" b="-16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AEFD6-B0FE-4315-9566-040218EA5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E6EB5-CE8B-4582-8A12-7524026B3685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F8962-ED2E-4D8B-A77A-6C0D9CA66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82100-F993-4918-9B22-18D90F558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75592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D3752-4265-494A-BBE3-367DDD447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드론 </a:t>
            </a:r>
            <a:r>
              <a:rPr lang="en-US" altLang="ko-KR" dirty="0"/>
              <a:t>Roll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4B83BB-643F-43BB-B2ED-6EF5DFC0F0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Force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𝑚𝑔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Direction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en-US" dirty="0"/>
                  <a:t> </a:t>
                </a:r>
                <a:r>
                  <a:rPr lang="ko-KR" altLang="en-US" dirty="0"/>
                  <a:t>평행하지 않음</a:t>
                </a:r>
                <a:r>
                  <a:rPr lang="en-US" altLang="ko-KR" dirty="0"/>
                  <a:t>.</a:t>
                </a: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Torque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Angular Acceleration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≠0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Angle/Speed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 ,   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20000"/>
                  </a:lnSpc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4B83BB-643F-43BB-B2ED-6EF5DFC0F0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2" t="-1487" b="-15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AEFD6-B0FE-4315-9566-040218EA5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E6EB5-CE8B-4582-8A12-7524026B3685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F8962-ED2E-4D8B-A77A-6C0D9CA66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82100-F993-4918-9B22-18D90F558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1824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D1997DF-C378-480A-9EDE-27B339D6B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ECA3B4-44B2-4898-812E-D8D67294B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E9F7-9D7E-4074-9FF6-974BC4341C2E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56EE2-64F7-4CA2-91CB-B070A2B0E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0B6E36-DA0D-4D24-9D10-932056222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117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9FBA76-A591-45F8-950A-245A522BF8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939" y="1255713"/>
            <a:ext cx="6502123" cy="492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4183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76B9-0768-44DC-9475-B34A7FAD6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드론 조립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2ACC0-228A-48AA-90D1-AA2A967881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오일러 각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A6210-837D-4502-BFC5-FDA44B2B3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D22B6-71B5-4333-B2AC-BF4509B4AB6D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51DFD-ED96-450F-A3D7-53E2BD7C0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7DE89-CDFA-4B79-BBA3-07F074E19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35505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D91E2-10EC-472C-AF0A-C21115698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드론 전자 장비 주파수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43250-34FE-4CFC-91E9-4AB6F8767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license exempt spectrum used by drones is: </a:t>
            </a:r>
          </a:p>
          <a:p>
            <a:pPr lvl="1"/>
            <a:r>
              <a:rPr lang="en-US" dirty="0"/>
              <a:t>433 MHz </a:t>
            </a:r>
          </a:p>
          <a:p>
            <a:pPr lvl="1"/>
            <a:r>
              <a:rPr lang="en-US" dirty="0"/>
              <a:t>868 MHz </a:t>
            </a:r>
          </a:p>
          <a:p>
            <a:pPr lvl="1"/>
            <a:r>
              <a:rPr lang="en-US" dirty="0"/>
              <a:t>2.4 GHz</a:t>
            </a:r>
          </a:p>
          <a:p>
            <a:pPr lvl="1"/>
            <a:r>
              <a:rPr lang="en-US" dirty="0"/>
              <a:t>5 GHz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E3E93-B78B-4801-A9F2-4FCD94A1F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86CA9-5392-4292-837C-BF4AFE688BAC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290F7-B89A-45C0-A67E-BA5D31327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71C78-F540-4B6D-A7EE-CEBF8FCC6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3C3475-88C7-43E7-958B-B2549CFCBC36}"/>
              </a:ext>
            </a:extLst>
          </p:cNvPr>
          <p:cNvSpPr/>
          <p:nvPr/>
        </p:nvSpPr>
        <p:spPr>
          <a:xfrm>
            <a:off x="781703" y="4752541"/>
            <a:ext cx="8342593" cy="120032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https://www.agentschaptelecom.nl/binaries/agentschap-telecom/documenten/rapporten/2017/december/6/rapport-research-into-the-radio-interference-risks-of-drones/Research_into_radio_interference_risks_of_drones.pdf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8801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 수학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수학의 정의</a:t>
            </a:r>
            <a:endParaRPr lang="en-US" altLang="ko-KR" dirty="0"/>
          </a:p>
          <a:p>
            <a:r>
              <a:rPr lang="ko-KR" altLang="en-US" dirty="0"/>
              <a:t>수학사 연표</a:t>
            </a:r>
            <a:endParaRPr lang="en-US" altLang="ko-KR" dirty="0"/>
          </a:p>
          <a:p>
            <a:r>
              <a:rPr lang="ko-KR" altLang="en-US" dirty="0"/>
              <a:t>수학의 기호</a:t>
            </a:r>
            <a:endParaRPr lang="en-US" altLang="ko-KR" dirty="0"/>
          </a:p>
          <a:p>
            <a:r>
              <a:rPr lang="ko-KR" altLang="en-US" dirty="0"/>
              <a:t>미분</a:t>
            </a:r>
            <a:r>
              <a:rPr lang="en-US" altLang="ko-KR" dirty="0"/>
              <a:t>, </a:t>
            </a:r>
            <a:r>
              <a:rPr lang="ko-KR" altLang="en-US" dirty="0"/>
              <a:t>적분</a:t>
            </a:r>
            <a:endParaRPr lang="en-US" altLang="ko-KR" dirty="0"/>
          </a:p>
          <a:p>
            <a:r>
              <a:rPr lang="ko-KR" altLang="en-US" dirty="0"/>
              <a:t>집합</a:t>
            </a:r>
            <a:endParaRPr lang="en-US" altLang="ko-KR" dirty="0"/>
          </a:p>
          <a:p>
            <a:r>
              <a:rPr lang="ko-KR" altLang="en-US" dirty="0"/>
              <a:t>스칼라</a:t>
            </a:r>
            <a:r>
              <a:rPr lang="en-US" altLang="ko-KR" dirty="0"/>
              <a:t>, </a:t>
            </a:r>
            <a:r>
              <a:rPr lang="ko-KR" altLang="en-US" dirty="0"/>
              <a:t>벡터</a:t>
            </a:r>
            <a:r>
              <a:rPr lang="en-US" altLang="ko-KR" dirty="0"/>
              <a:t>, </a:t>
            </a:r>
            <a:r>
              <a:rPr lang="ko-KR" altLang="en-US" dirty="0"/>
              <a:t>행렬</a:t>
            </a:r>
            <a:r>
              <a:rPr lang="en-US" altLang="ko-KR" dirty="0"/>
              <a:t>, </a:t>
            </a:r>
            <a:r>
              <a:rPr lang="ko-KR" altLang="en-US" dirty="0"/>
              <a:t>텐서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732A7-98AD-4301-9C09-CF618E6BD852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99066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2DF7E-51A0-4A51-9A29-2FF4608EE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드론 전자 장비 주파수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8681BD8-69AA-49EA-86F8-7802451DDFC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81038" y="1255714"/>
          <a:ext cx="8543925" cy="2903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9266">
                  <a:extLst>
                    <a:ext uri="{9D8B030D-6E8A-4147-A177-3AD203B41FA5}">
                      <a16:colId xmlns:a16="http://schemas.microsoft.com/office/drawing/2014/main" val="3905133396"/>
                    </a:ext>
                  </a:extLst>
                </a:gridCol>
                <a:gridCol w="2565176">
                  <a:extLst>
                    <a:ext uri="{9D8B030D-6E8A-4147-A177-3AD203B41FA5}">
                      <a16:colId xmlns:a16="http://schemas.microsoft.com/office/drawing/2014/main" val="3419494328"/>
                    </a:ext>
                  </a:extLst>
                </a:gridCol>
                <a:gridCol w="3819483">
                  <a:extLst>
                    <a:ext uri="{9D8B030D-6E8A-4147-A177-3AD203B41FA5}">
                      <a16:colId xmlns:a16="http://schemas.microsoft.com/office/drawing/2014/main" val="3441099527"/>
                    </a:ext>
                  </a:extLst>
                </a:gridCol>
              </a:tblGrid>
              <a:tr h="416163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제품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주파수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간섭 여부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4125027"/>
                  </a:ext>
                </a:extLst>
              </a:tr>
              <a:tr h="56723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1.57542 GHz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1.2276 GHz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8545553"/>
                  </a:ext>
                </a:extLst>
              </a:tr>
              <a:tr h="56723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FrSky RC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2.4 GHz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2330568"/>
                  </a:ext>
                </a:extLst>
              </a:tr>
              <a:tr h="567236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WiFi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2.4 GHz</a:t>
                      </a:r>
                    </a:p>
                    <a:p>
                      <a:pPr algn="ctr"/>
                      <a:r>
                        <a:rPr lang="en-US" dirty="0"/>
                        <a:t>5 GHz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7681517"/>
                  </a:ext>
                </a:extLst>
              </a:tr>
              <a:tr h="56723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3DR </a:t>
                      </a:r>
                      <a:r>
                        <a:rPr lang="en-US" dirty="0" err="1"/>
                        <a:t>SiK</a:t>
                      </a:r>
                      <a:r>
                        <a:rPr lang="en-US" dirty="0"/>
                        <a:t> Telemetry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433 </a:t>
                      </a:r>
                      <a:r>
                        <a:rPr lang="en-US" dirty="0" err="1"/>
                        <a:t>Mhz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900 </a:t>
                      </a:r>
                      <a:r>
                        <a:rPr lang="en-US" dirty="0" err="1"/>
                        <a:t>Mhz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8166678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993B2-DE5D-4BA6-90D3-960E5A628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86CA9-5392-4292-837C-BF4AFE688BAC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C0FA0-F185-4F04-BFBD-C1B7B1716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0BE10-A192-40B7-A5EE-C53DBCD01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120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306ED6-28BD-432B-AA63-B02BFA1AB704}"/>
              </a:ext>
            </a:extLst>
          </p:cNvPr>
          <p:cNvSpPr/>
          <p:nvPr/>
        </p:nvSpPr>
        <p:spPr>
          <a:xfrm>
            <a:off x="681037" y="4432929"/>
            <a:ext cx="8543925" cy="147732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https://www.rotordronepro.com/drone-flying-erratically-cause/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https://www.jammer-store.com/drones-frequencies.html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https://www.agentschaptelecom.nl/binaries/agentschap-telecom/documenten/rapporten/2017/december/6/rapport-research-into-the-radio-interference-risks-of-drones/Research_into_radio_interference_risks_of_drones.pdf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061513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B39E03A-1DE6-41F5-A2E5-33876652AD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247" y="1125391"/>
            <a:ext cx="7042911" cy="5302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7D4795-E87E-47CD-9D0E-BB600EB6F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드론 조립 예 </a:t>
            </a:r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559BF-F616-4B38-AC15-8FA75BCA0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86CA9-5392-4292-837C-BF4AFE688BAC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E1ABC-5D94-4A88-9EE5-0EFC2F4E3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0F107-5D43-4F35-B5E7-9A2777FEF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92003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D4795-E87E-47CD-9D0E-BB600EB6F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드론 조립 예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559BF-F616-4B38-AC15-8FA75BCA0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86CA9-5392-4292-837C-BF4AFE688BAC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E1ABC-5D94-4A88-9EE5-0EFC2F4E3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0F107-5D43-4F35-B5E7-9A2777FEF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122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845EB0D4-3E6E-4DDA-8758-FFFD799A97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41" y="1129705"/>
            <a:ext cx="9398318" cy="528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58331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2343397"/>
            <a:ext cx="8543925" cy="1325563"/>
          </a:xfrm>
        </p:spPr>
        <p:txBody>
          <a:bodyPr/>
          <a:lstStyle/>
          <a:p>
            <a:pPr algn="ctr"/>
            <a:r>
              <a:rPr lang="ko-KR" altLang="en-US" dirty="0"/>
              <a:t>끝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123</a:t>
            </a:fld>
            <a:endParaRPr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33FF0-F724-4C8E-8D9E-97481EDA481F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18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ko-KR" dirty="0"/>
                  <a:t>∈</a:t>
                </a:r>
              </a:p>
              <a:p>
                <a:pPr marL="0" indent="0">
                  <a:buNone/>
                </a:pPr>
                <a:r>
                  <a:rPr lang="en-US" altLang="ko-KR" i="1" dirty="0"/>
                  <a:t>a, b, c, </a:t>
                </a:r>
                <a:r>
                  <a:rPr lang="en-US" altLang="ko-KR" dirty="0"/>
                  <a:t>0 ∈ </a:t>
                </a:r>
                <a:r>
                  <a:rPr lang="en-US" altLang="ko-KR" i="1" dirty="0" err="1"/>
                  <a:t>ℝ</a:t>
                </a:r>
                <a:r>
                  <a:rPr lang="en-US" altLang="ko-KR" baseline="30000" dirty="0" err="1"/>
                  <a:t>n</a:t>
                </a:r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i="1" dirty="0"/>
                  <a:t>ℝ</a:t>
                </a:r>
              </a:p>
              <a:p>
                <a:pPr marL="0" indent="0">
                  <a:buNone/>
                </a:pPr>
                <a:r>
                  <a:rPr lang="en-US" altLang="ko-KR" i="1" dirty="0"/>
                  <a:t>∆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Σ</a:t>
                </a:r>
                <a:r>
                  <a:rPr lang="en-US" dirty="0"/>
                  <a:t> </a:t>
                </a:r>
                <a:r>
                  <a:rPr lang="el-GR" i="1" dirty="0"/>
                  <a:t>ω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i="1" dirty="0"/>
                  <a:t> </a:t>
                </a:r>
                <a:r>
                  <a:rPr lang="el-GR" i="1" dirty="0"/>
                  <a:t>ϴ</a:t>
                </a:r>
                <a:endParaRPr lang="en-US" i="1" dirty="0"/>
              </a:p>
              <a:p>
                <a:pPr marL="0" indent="0">
                  <a:buNone/>
                </a:pPr>
                <a:endParaRPr lang="en-US" altLang="ko-KR" i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99" t="-1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832F6-10BA-4B94-96A6-F26A173C3ABB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2292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89C2F9-933D-43FD-B7BB-31D9B8F4B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627F4-251B-4F3F-94AD-2C9C1254C5FB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3069E2-D9C8-4549-A5E6-AD8468194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97776-BCA1-4899-A35F-F6A506B3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AB9C81-2ADA-4EAA-B3A2-34481AA2D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742696"/>
            <a:ext cx="3078979" cy="279907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C97F008-BECE-4DA3-81D8-5692800961A7}"/>
              </a:ext>
            </a:extLst>
          </p:cNvPr>
          <p:cNvGrpSpPr/>
          <p:nvPr/>
        </p:nvGrpSpPr>
        <p:grpSpPr>
          <a:xfrm>
            <a:off x="3830340" y="1925538"/>
            <a:ext cx="3917194" cy="3681332"/>
            <a:chOff x="3830340" y="1925538"/>
            <a:chExt cx="3917194" cy="3681332"/>
          </a:xfrm>
        </p:grpSpPr>
        <p:sp>
          <p:nvSpPr>
            <p:cNvPr id="6" name="Cross 5">
              <a:extLst>
                <a:ext uri="{FF2B5EF4-FFF2-40B4-BE49-F238E27FC236}">
                  <a16:creationId xmlns:a16="http://schemas.microsoft.com/office/drawing/2014/main" id="{2AF94E9D-D78D-4380-9110-E3CFCF7A1B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09566" y="2686556"/>
              <a:ext cx="2194560" cy="2194560"/>
            </a:xfrm>
            <a:prstGeom prst="plus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D67860B-AF01-47D6-9485-1AB7FDE373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83392" y="1925538"/>
              <a:ext cx="1246909" cy="124690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i="1" dirty="0">
                  <a:solidFill>
                    <a:schemeClr val="tx1"/>
                  </a:solidFill>
                </a:rPr>
                <a:t>ω</a:t>
              </a:r>
              <a:r>
                <a:rPr lang="en-US" i="1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1BB8305-9C0B-494D-9456-C9EB76DE57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30340" y="3164774"/>
              <a:ext cx="1246909" cy="124690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i="1" dirty="0">
                  <a:solidFill>
                    <a:schemeClr val="tx1"/>
                  </a:solidFill>
                </a:rPr>
                <a:t>ω</a:t>
              </a:r>
              <a:r>
                <a:rPr lang="en-US" i="1" baseline="-25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F28ED1B-3F45-47B5-BE9A-B722C5F1E4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00625" y="3147828"/>
              <a:ext cx="1246909" cy="124690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i="1" dirty="0">
                  <a:solidFill>
                    <a:schemeClr val="tx1"/>
                  </a:solidFill>
                </a:rPr>
                <a:t>ω</a:t>
              </a:r>
              <a:r>
                <a:rPr lang="en-US" i="1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BF4EA68-85D1-4405-96FC-02808109ED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83392" y="4359961"/>
              <a:ext cx="1246909" cy="124690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i="1" dirty="0">
                  <a:solidFill>
                    <a:schemeClr val="tx1"/>
                  </a:solidFill>
                </a:rPr>
                <a:t>ω</a:t>
              </a:r>
              <a:r>
                <a:rPr lang="en-US" i="1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" name="Arrow: Curved Up 11">
              <a:extLst>
                <a:ext uri="{FF2B5EF4-FFF2-40B4-BE49-F238E27FC236}">
                  <a16:creationId xmlns:a16="http://schemas.microsoft.com/office/drawing/2014/main" id="{3F7D2E7D-2711-48B5-BA69-25D992F930C6}"/>
                </a:ext>
              </a:extLst>
            </p:cNvPr>
            <p:cNvSpPr/>
            <p:nvPr/>
          </p:nvSpPr>
          <p:spPr>
            <a:xfrm rot="10800000">
              <a:off x="5505468" y="2194360"/>
              <a:ext cx="626654" cy="250024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Arrow: Curved Up 12">
              <a:extLst>
                <a:ext uri="{FF2B5EF4-FFF2-40B4-BE49-F238E27FC236}">
                  <a16:creationId xmlns:a16="http://schemas.microsoft.com/office/drawing/2014/main" id="{8D46A23C-DE50-46E1-890C-D2583569309A}"/>
                </a:ext>
              </a:extLst>
            </p:cNvPr>
            <p:cNvSpPr/>
            <p:nvPr/>
          </p:nvSpPr>
          <p:spPr>
            <a:xfrm rot="16200000" flipH="1">
              <a:off x="7034230" y="3658824"/>
              <a:ext cx="663207" cy="250024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Arrow: Curved Up 13">
              <a:extLst>
                <a:ext uri="{FF2B5EF4-FFF2-40B4-BE49-F238E27FC236}">
                  <a16:creationId xmlns:a16="http://schemas.microsoft.com/office/drawing/2014/main" id="{5EA079A3-384C-478E-ABE5-BD0C98B54D0B}"/>
                </a:ext>
              </a:extLst>
            </p:cNvPr>
            <p:cNvSpPr/>
            <p:nvPr/>
          </p:nvSpPr>
          <p:spPr>
            <a:xfrm rot="21402168" flipH="1">
              <a:off x="5469343" y="5162978"/>
              <a:ext cx="655216" cy="250024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Arrow: Curved Up 14">
              <a:extLst>
                <a:ext uri="{FF2B5EF4-FFF2-40B4-BE49-F238E27FC236}">
                  <a16:creationId xmlns:a16="http://schemas.microsoft.com/office/drawing/2014/main" id="{90600D86-1B63-42B5-8F65-B37D6DF1DF29}"/>
                </a:ext>
              </a:extLst>
            </p:cNvPr>
            <p:cNvSpPr/>
            <p:nvPr/>
          </p:nvSpPr>
          <p:spPr>
            <a:xfrm rot="5198247" flipH="1">
              <a:off x="3857594" y="3671487"/>
              <a:ext cx="675030" cy="250024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50300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BA776-8904-4476-8648-227D12E1B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FF923-34E1-4287-963B-BC19F59928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228AE-9975-46B2-A4FF-AB088AFA5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08FB6-3F86-4BA4-B2E8-43F91364E6D8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E155F-93E0-4A3E-880A-179F7297E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CC699-072F-4F27-AE31-C62EF2720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02931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BD63E-7941-4C8E-93B8-E0390AF30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전원 직렬 연결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2C03C-6960-446C-8E85-143A32360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33521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C1F43-1052-45B1-9997-A0CFBB7AB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B41BD-CC35-447A-903B-A8166F136592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698E8-92A7-44C2-BDA9-252A557BE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85ADE-DCEF-4F3B-B5A8-A86C228CF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B80007-3C25-4234-96C5-8B559D6C4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91" y="2594131"/>
            <a:ext cx="2181529" cy="30198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8AF5FC-19BF-4E31-AFC6-777E24996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314" y="4697728"/>
            <a:ext cx="1038370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489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A5D87-CF7F-46E3-9064-54D94B385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전원 병렬 연결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B23BA-70A7-4C97-817E-4F7A53D1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72111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14B29-4BE8-42EE-9C06-0127AE4CB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35B93-46E5-40AF-90FC-C8764BAAC89F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17C17-3948-49E0-ABEC-26FD79799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82FF2-E13A-4B36-823B-EAEEA6C06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DD036A-55B3-44FA-8AA7-4D4A75428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827" y="4899064"/>
            <a:ext cx="1038370" cy="905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159FCE-6C49-4BBC-91D8-C758FEA59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801" y="2947538"/>
            <a:ext cx="3391373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7747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 개요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7CD36-8B4C-40EF-B82D-3CDD3849A077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10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725E1-694A-4505-A0E7-D7081BA33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수학의 정의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85060-3AEA-4EDE-B0B7-BDB95F1A4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4" cy="3635511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1800" dirty="0"/>
              <a:t>수학은 언어이다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1800" dirty="0"/>
              <a:t>수학은 전세계 표준의 과학</a:t>
            </a:r>
            <a:r>
              <a:rPr lang="en-US" altLang="ko-KR" sz="1800" dirty="0"/>
              <a:t> </a:t>
            </a:r>
            <a:r>
              <a:rPr lang="ko-KR" altLang="en-US" sz="1800" dirty="0"/>
              <a:t>및 공학용 언어이다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1800" dirty="0"/>
              <a:t>수학은 생각하기 위한 도구이다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1800" dirty="0"/>
              <a:t>수학은 피라미드형 언어이다</a:t>
            </a:r>
            <a:r>
              <a:rPr lang="en-US" altLang="ko-KR" sz="1800" dirty="0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800" dirty="0"/>
              <a:t>수학은 공리로 부터 출발한다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1800" dirty="0"/>
              <a:t>공리</a:t>
            </a:r>
            <a:r>
              <a:rPr lang="en-US" altLang="ko-KR" sz="1800" dirty="0"/>
              <a:t>(</a:t>
            </a:r>
            <a:r>
              <a:rPr lang="ko-KR" altLang="en-US" sz="1800" dirty="0"/>
              <a:t>公理</a:t>
            </a:r>
            <a:r>
              <a:rPr lang="en-US" altLang="ko-KR" sz="1800" dirty="0"/>
              <a:t>, axiom)</a:t>
            </a:r>
            <a:r>
              <a:rPr lang="ko-KR" altLang="en-US" sz="1800" dirty="0"/>
              <a:t>는 어떤 이론체계에서 가장 기초적인 근거가 되는 명제</a:t>
            </a:r>
            <a:r>
              <a:rPr lang="en-US" altLang="ko-KR" sz="1800" dirty="0"/>
              <a:t>(</a:t>
            </a:r>
            <a:r>
              <a:rPr lang="ko-KR" altLang="en-US" sz="1800" dirty="0"/>
              <a:t>命題</a:t>
            </a:r>
            <a:r>
              <a:rPr lang="en-US" altLang="ko-KR" sz="1800" dirty="0"/>
              <a:t>)</a:t>
            </a:r>
            <a:r>
              <a:rPr lang="ko-KR" altLang="en-US" sz="1800" dirty="0"/>
              <a:t>이다</a:t>
            </a:r>
            <a:r>
              <a:rPr lang="en-US" altLang="ko-KR" sz="1800" dirty="0"/>
              <a:t>.</a:t>
            </a:r>
          </a:p>
          <a:p>
            <a:pPr lvl="2">
              <a:lnSpc>
                <a:spcPct val="110000"/>
              </a:lnSpc>
            </a:pPr>
            <a:r>
              <a:rPr lang="ko-KR" altLang="en-US" sz="1800" dirty="0"/>
              <a:t>지식이 참된 것이 되기 위해서는 근거가 필요하나 더 이상 증명되지 않는 명제가 공리이다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1800" dirty="0"/>
              <a:t>정리</a:t>
            </a:r>
            <a:r>
              <a:rPr lang="en-US" altLang="ko-KR" sz="1800" dirty="0"/>
              <a:t>(</a:t>
            </a:r>
            <a:r>
              <a:rPr lang="ko-KR" altLang="en-US" sz="1800" dirty="0"/>
              <a:t>定理</a:t>
            </a:r>
            <a:r>
              <a:rPr lang="en-US" altLang="ko-KR" sz="1800" dirty="0"/>
              <a:t>)</a:t>
            </a:r>
            <a:r>
              <a:rPr lang="ko-KR" altLang="en-US" sz="1800" dirty="0"/>
              <a:t>는 증명된 명제이다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A5097-5215-4503-B73D-4588C0AA8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A537F-B862-4FFB-A6BF-AEFD6C177F3C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71743-72E2-4911-B1D0-3C484628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5A7BE-4335-4F54-A76B-F024B0C97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13</a:t>
            </a:fld>
            <a:endParaRPr 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2730011" y="5044657"/>
            <a:ext cx="5054745" cy="947695"/>
            <a:chOff x="2730011" y="5044657"/>
            <a:chExt cx="5054745" cy="947695"/>
          </a:xfrm>
        </p:grpSpPr>
        <p:sp>
          <p:nvSpPr>
            <p:cNvPr id="7" name="정육면체 6"/>
            <p:cNvSpPr/>
            <p:nvPr/>
          </p:nvSpPr>
          <p:spPr>
            <a:xfrm>
              <a:off x="6842939" y="5059956"/>
              <a:ext cx="941817" cy="917096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평행 사변형 7"/>
            <p:cNvSpPr/>
            <p:nvPr/>
          </p:nvSpPr>
          <p:spPr>
            <a:xfrm>
              <a:off x="4974181" y="5057186"/>
              <a:ext cx="970005" cy="922637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직선 연결선 9"/>
            <p:cNvCxnSpPr/>
            <p:nvPr/>
          </p:nvCxnSpPr>
          <p:spPr>
            <a:xfrm flipH="1">
              <a:off x="3745914" y="5044657"/>
              <a:ext cx="329513" cy="947695"/>
            </a:xfrm>
            <a:prstGeom prst="line">
              <a:avLst/>
            </a:prstGeom>
            <a:ln w="28575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순서도: 연결자 10"/>
            <p:cNvSpPr/>
            <p:nvPr/>
          </p:nvSpPr>
          <p:spPr>
            <a:xfrm>
              <a:off x="2730011" y="5456720"/>
              <a:ext cx="117149" cy="123568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116518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드론의 응용 분야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/>
              <a:t>드론은 공식적으로는 무인 항공기</a:t>
            </a:r>
            <a:r>
              <a:rPr lang="en-US" altLang="ko-KR"/>
              <a:t>(UAV)</a:t>
            </a:r>
            <a:r>
              <a:rPr lang="ko-KR" altLang="en-US"/>
              <a:t>로 불리는 무인 비행 물체이다</a:t>
            </a:r>
            <a:r>
              <a:rPr lang="en-US" altLang="ko-KR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/>
              <a:t>드론은 임베디드 시스템을 결합하여 원격 사용자나 내비게이션</a:t>
            </a:r>
            <a:r>
              <a:rPr lang="en-US" altLang="ko-KR"/>
              <a:t>, </a:t>
            </a:r>
            <a:r>
              <a:rPr lang="ko-KR" altLang="en-US"/>
              <a:t>자체 평형 유지</a:t>
            </a:r>
            <a:r>
              <a:rPr lang="en-US" altLang="ko-KR"/>
              <a:t>, </a:t>
            </a:r>
            <a:r>
              <a:rPr lang="ko-KR" altLang="en-US"/>
              <a:t>고도 달성</a:t>
            </a:r>
            <a:r>
              <a:rPr lang="en-US" altLang="ko-KR"/>
              <a:t>, </a:t>
            </a:r>
            <a:r>
              <a:rPr lang="ko-KR" altLang="en-US"/>
              <a:t>정보 전송을 수행할 수 있는 시스템을 구현하는지를 보여주는 대표적 사례이다</a:t>
            </a:r>
            <a:r>
              <a:rPr lang="en-US" altLang="ko-KR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/>
              <a:t>드론은 원격지 탐사</a:t>
            </a:r>
            <a:r>
              <a:rPr lang="en-US" altLang="ko-KR"/>
              <a:t>, </a:t>
            </a:r>
            <a:r>
              <a:rPr lang="ko-KR" altLang="en-US"/>
              <a:t>정찰</a:t>
            </a:r>
            <a:r>
              <a:rPr lang="en-US" altLang="ko-KR"/>
              <a:t>, </a:t>
            </a:r>
            <a:r>
              <a:rPr lang="ko-KR" altLang="en-US"/>
              <a:t>기상 모니터링</a:t>
            </a:r>
            <a:r>
              <a:rPr lang="en-US" altLang="ko-KR"/>
              <a:t>, </a:t>
            </a:r>
            <a:r>
              <a:rPr lang="ko-KR" altLang="en-US"/>
              <a:t>벽서 지역 화물 운송과 같이 방위 산업 및 과학 애플리케이션에 많이 사용됐다</a:t>
            </a:r>
            <a:r>
              <a:rPr lang="en-US" altLang="ko-KR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/>
              <a:t>완구</a:t>
            </a:r>
            <a:r>
              <a:rPr lang="en-US" altLang="ko-KR"/>
              <a:t>, </a:t>
            </a:r>
            <a:r>
              <a:rPr lang="ko-KR" altLang="en-US"/>
              <a:t>촬영</a:t>
            </a:r>
            <a:r>
              <a:rPr lang="en-US" altLang="ko-KR"/>
              <a:t>, </a:t>
            </a:r>
            <a:r>
              <a:rPr lang="ko-KR" altLang="en-US"/>
              <a:t>택배</a:t>
            </a:r>
            <a:r>
              <a:rPr lang="en-US" altLang="ko-KR"/>
              <a:t>, </a:t>
            </a:r>
            <a:r>
              <a:rPr lang="ko-KR" altLang="en-US"/>
              <a:t>농약 살포 등과 같은 용도로 사용되고 있다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B8B8F-30B6-4F0A-AA4E-CA900C2DF782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34004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드론의 특성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A5209-8A2E-48E3-AA58-159F0B1D51CD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131</a:t>
            </a:fld>
            <a:endParaRPr lang="en-US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b="1"/>
              <a:t>안정성</a:t>
            </a:r>
            <a:endParaRPr lang="en-US" altLang="ko-KR" b="1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안정적이어야 하며</a:t>
            </a:r>
            <a:r>
              <a:rPr lang="en-US" altLang="ko-KR"/>
              <a:t>, </a:t>
            </a:r>
            <a:r>
              <a:rPr lang="ko-KR" altLang="en-US"/>
              <a:t>흔들림이나 떨림이 없고 기울어지지 않아야 한다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/>
              <a:t>정밀성</a:t>
            </a:r>
            <a:endParaRPr lang="en-US" altLang="ko-KR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움직임이 정밀해야 한다</a:t>
            </a:r>
            <a:r>
              <a:rPr lang="en-US" altLang="ko-KR"/>
              <a:t>. </a:t>
            </a:r>
            <a:r>
              <a:rPr lang="ko-KR" altLang="en-US"/>
              <a:t>이러한 움직임은 거리</a:t>
            </a:r>
            <a:r>
              <a:rPr lang="en-US" altLang="ko-KR"/>
              <a:t>, </a:t>
            </a:r>
            <a:r>
              <a:rPr lang="ko-KR" altLang="en-US"/>
              <a:t>속도</a:t>
            </a:r>
            <a:r>
              <a:rPr lang="en-US" altLang="ko-KR"/>
              <a:t>, </a:t>
            </a:r>
            <a:r>
              <a:rPr lang="ko-KR" altLang="en-US"/>
              <a:t>가속도</a:t>
            </a:r>
            <a:r>
              <a:rPr lang="en-US" altLang="ko-KR"/>
              <a:t>, </a:t>
            </a:r>
            <a:r>
              <a:rPr lang="ko-KR" altLang="en-US"/>
              <a:t>방향</a:t>
            </a:r>
            <a:r>
              <a:rPr lang="en-US" altLang="ko-KR"/>
              <a:t>, </a:t>
            </a:r>
            <a:r>
              <a:rPr lang="ko-KR" altLang="en-US"/>
              <a:t>고도와 관련이 있다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/>
              <a:t>환경에 대한 내성</a:t>
            </a:r>
            <a:endParaRPr lang="en-US" altLang="ko-KR" b="1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강우</a:t>
            </a:r>
            <a:r>
              <a:rPr lang="en-US" altLang="ko-KR"/>
              <a:t>, </a:t>
            </a:r>
            <a:r>
              <a:rPr lang="ko-KR" altLang="en-US"/>
              <a:t>먼지</a:t>
            </a:r>
            <a:r>
              <a:rPr lang="en-US" altLang="ko-KR"/>
              <a:t>, </a:t>
            </a:r>
            <a:r>
              <a:rPr lang="ko-KR" altLang="en-US"/>
              <a:t>열</a:t>
            </a:r>
            <a:r>
              <a:rPr lang="en-US" altLang="ko-KR"/>
              <a:t>, </a:t>
            </a:r>
            <a:r>
              <a:rPr lang="ko-KR" altLang="en-US"/>
              <a:t>그 외 환경 조건에 강해야 한다</a:t>
            </a:r>
            <a:r>
              <a:rPr lang="en-US" altLang="ko-KR"/>
              <a:t>. </a:t>
            </a:r>
            <a:r>
              <a:rPr lang="ko-KR" altLang="en-US"/>
              <a:t>이는 외부 소재뿐만 아니라 드론 내부에 사용되는 전자 장치에도 해당한다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/>
              <a:t>저전력 소모</a:t>
            </a:r>
            <a:endParaRPr lang="en-US" altLang="ko-KR" b="1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가벼워야 한다</a:t>
            </a:r>
            <a:r>
              <a:rPr lang="en-US" altLang="ko-KR"/>
              <a:t>. </a:t>
            </a:r>
            <a:r>
              <a:rPr lang="ko-KR" altLang="en-US"/>
              <a:t>따라서 배터리 크기를 최소화할 수 있도록 극히 낮은 전력을 소모하는 것이 중요하다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/>
              <a:t>환경 감지</a:t>
            </a:r>
            <a:endParaRPr lang="en-US" altLang="ko-KR" b="1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다양한 센서들로 구동되어 환경을 모니터링 할 수 있다</a:t>
            </a:r>
            <a:r>
              <a:rPr lang="en-US" altLang="ko-KR"/>
              <a:t>. </a:t>
            </a:r>
            <a:r>
              <a:rPr lang="ko-KR" altLang="en-US"/>
              <a:t>이 데이터는 기상 모니터링</a:t>
            </a:r>
            <a:r>
              <a:rPr lang="en-US" altLang="ko-KR"/>
              <a:t>, </a:t>
            </a:r>
            <a:r>
              <a:rPr lang="ko-KR" altLang="en-US"/>
              <a:t>농업 등과 같은 애플리케이션에서 다양하게 활용된다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/>
              <a:t>커넥티비티</a:t>
            </a:r>
            <a:endParaRPr lang="en-US" altLang="ko-KR" b="1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간편한 스마트폰 및 리모컨 그리고 직접 클라우드로 제어할 수 있다</a:t>
            </a:r>
            <a:r>
              <a:rPr lang="en-US" altLang="ko-KR"/>
              <a:t>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4553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GPS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867550"/>
          </a:xfrm>
        </p:spPr>
        <p:txBody>
          <a:bodyPr/>
          <a:lstStyle/>
          <a:p>
            <a:r>
              <a:rPr lang="en-US" altLang="ko-KR"/>
              <a:t>GPS </a:t>
            </a:r>
            <a:r>
              <a:rPr lang="ko-KR" altLang="en-US"/>
              <a:t>인공위성은 </a:t>
            </a:r>
            <a:r>
              <a:rPr lang="en-US" altLang="ko-KR"/>
              <a:t>20,800 km</a:t>
            </a:r>
            <a:r>
              <a:rPr lang="ko-KR" altLang="en-US"/>
              <a:t>상공에서 </a:t>
            </a:r>
            <a:r>
              <a:rPr lang="en-US" altLang="ko-KR"/>
              <a:t>3.78 km/s </a:t>
            </a:r>
            <a:r>
              <a:rPr lang="ko-KR" altLang="en-US"/>
              <a:t>정도의 엄청난 속도로 이동을 하기 때문에 지구 표면에서보다 시간이 상대적으로 느리게 흐른다</a:t>
            </a:r>
            <a:r>
              <a:rPr lang="en-US" altLang="ko-KR"/>
              <a:t>. </a:t>
            </a:r>
            <a:r>
              <a:rPr lang="ko-KR" altLang="en-US"/>
              <a:t>거기다 중력에 의한 시간지연도 고려해야한다</a:t>
            </a:r>
            <a:r>
              <a:rPr lang="en-US" altLang="ko-KR"/>
              <a:t>. </a:t>
            </a:r>
            <a:r>
              <a:rPr lang="ko-KR" altLang="en-US"/>
              <a:t>그렇지 않고서는 매일 </a:t>
            </a:r>
            <a:r>
              <a:rPr lang="en-US" altLang="ko-KR"/>
              <a:t>38.6 </a:t>
            </a:r>
            <a:r>
              <a:rPr lang="ko-KR" altLang="en-US"/>
              <a:t>마이크로초의 시간 오차가 생긴다</a:t>
            </a:r>
            <a:r>
              <a:rPr lang="en-US" altLang="ko-KR"/>
              <a:t>. 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B7A59-DEAC-4954-9C9E-D625A04E35A5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132</a:t>
            </a:fld>
            <a:endParaRPr lang="en-US"/>
          </a:p>
        </p:txBody>
      </p:sp>
      <p:pic>
        <p:nvPicPr>
          <p:cNvPr id="1026" name="Picture 2" descr="íì¼:external/upload.wikimedia.org/ConstellationGPS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101" y="4041897"/>
            <a:ext cx="2286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15302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2343397"/>
            <a:ext cx="8543925" cy="1325563"/>
          </a:xfrm>
        </p:spPr>
        <p:txBody>
          <a:bodyPr/>
          <a:lstStyle/>
          <a:p>
            <a:pPr algn="ctr"/>
            <a:r>
              <a:rPr lang="ko-KR" altLang="en-US" dirty="0"/>
              <a:t>끝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133</a:t>
            </a:fld>
            <a:endParaRPr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B24F7-92E9-4082-A207-8430D56F4599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99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F74AD-F4D3-4FAB-9EAF-BD35048D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수학사 연표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BB6B5-1B2B-47FD-AE9E-B380AE5B5C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087542"/>
            <a:ext cx="4210050" cy="5089421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BC</a:t>
            </a:r>
            <a:r>
              <a:rPr lang="ko-KR" altLang="en-US" sz="1400" dirty="0"/>
              <a:t> </a:t>
            </a:r>
            <a:r>
              <a:rPr lang="en-US" altLang="ko-KR" sz="1400" dirty="0"/>
              <a:t>3000</a:t>
            </a:r>
            <a:r>
              <a:rPr lang="ko-KR" altLang="en-US" sz="1400" dirty="0"/>
              <a:t>년   이집트</a:t>
            </a:r>
            <a:r>
              <a:rPr lang="en-US" altLang="ko-KR" sz="1400" dirty="0"/>
              <a:t>, </a:t>
            </a:r>
            <a:r>
              <a:rPr lang="ko-KR" altLang="en-US" sz="1400" dirty="0"/>
              <a:t>십진법 사용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BC</a:t>
            </a:r>
            <a:r>
              <a:rPr lang="ko-KR" altLang="en-US" sz="1400" dirty="0"/>
              <a:t>   </a:t>
            </a:r>
            <a:r>
              <a:rPr lang="en-US" altLang="ko-KR" sz="1400" dirty="0"/>
              <a:t>540</a:t>
            </a:r>
            <a:r>
              <a:rPr lang="ko-KR" altLang="en-US" sz="1400" dirty="0"/>
              <a:t>년  피타고라스 활동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BC</a:t>
            </a:r>
            <a:r>
              <a:rPr lang="ko-KR" altLang="en-US" sz="1400" dirty="0"/>
              <a:t>   </a:t>
            </a:r>
            <a:r>
              <a:rPr lang="en-US" altLang="ko-KR" sz="1400" dirty="0"/>
              <a:t>300</a:t>
            </a:r>
            <a:r>
              <a:rPr lang="ko-KR" altLang="en-US" sz="1400" dirty="0"/>
              <a:t>년   유클리드 기하학 체계 마련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BC</a:t>
            </a:r>
            <a:r>
              <a:rPr lang="ko-KR" altLang="en-US" sz="1400" dirty="0"/>
              <a:t>   </a:t>
            </a:r>
            <a:r>
              <a:rPr lang="en-US" altLang="ko-KR" sz="1400" dirty="0"/>
              <a:t>250</a:t>
            </a:r>
            <a:r>
              <a:rPr lang="ko-KR" altLang="en-US" sz="1400" dirty="0"/>
              <a:t>년   아르키메데스</a:t>
            </a:r>
            <a:r>
              <a:rPr lang="en-US" altLang="ko-KR" sz="1400" dirty="0"/>
              <a:t>, </a:t>
            </a:r>
            <a:r>
              <a:rPr lang="ko-KR" altLang="en-US" sz="1400"/>
              <a:t>원주율 계산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876</a:t>
            </a:r>
            <a:r>
              <a:rPr lang="ko-KR" altLang="en-US" sz="1400"/>
              <a:t>년 경      기호 </a:t>
            </a:r>
            <a:r>
              <a:rPr lang="en-US" altLang="ko-KR" sz="1400" dirty="0"/>
              <a:t>0, </a:t>
            </a:r>
            <a:r>
              <a:rPr lang="ko-KR" altLang="en-US" sz="1400" dirty="0"/>
              <a:t>인도에서 등장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1100</a:t>
            </a:r>
            <a:r>
              <a:rPr lang="ko-KR" altLang="en-US" sz="1400" dirty="0"/>
              <a:t>년 경   아라비아 숫자가 유럽에 전파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/>
              <a:t>1150</a:t>
            </a:r>
            <a:r>
              <a:rPr lang="ko-KR" altLang="en-US" sz="1400"/>
              <a:t>년</a:t>
            </a:r>
            <a:r>
              <a:rPr lang="en-US" altLang="ko-KR" sz="1400"/>
              <a:t>    </a:t>
            </a:r>
            <a:r>
              <a:rPr lang="ko-KR" altLang="en-US" sz="1400"/>
              <a:t>양수와 음수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1514</a:t>
            </a:r>
            <a:r>
              <a:rPr lang="ko-KR" altLang="en-US" sz="1400" dirty="0"/>
              <a:t>년</a:t>
            </a:r>
            <a:r>
              <a:rPr lang="ko-KR" altLang="en-US" sz="1400"/>
              <a:t>	  대수식에 </a:t>
            </a:r>
            <a:r>
              <a:rPr lang="ko-KR" altLang="en-US" sz="1400" dirty="0"/>
              <a:t>처음으로 </a:t>
            </a:r>
            <a:r>
              <a:rPr lang="en-US" altLang="ko-KR" sz="1400" dirty="0"/>
              <a:t>'</a:t>
            </a:r>
            <a:r>
              <a:rPr lang="ko-KR" altLang="en-US" sz="1400" dirty="0"/>
              <a:t>＋</a:t>
            </a:r>
            <a:r>
              <a:rPr lang="en-US" altLang="ko-KR" sz="1400" dirty="0"/>
              <a:t>'</a:t>
            </a:r>
            <a:r>
              <a:rPr lang="ko-KR" altLang="en-US" sz="1400" dirty="0"/>
              <a:t>와 </a:t>
            </a:r>
            <a:r>
              <a:rPr lang="en-US" altLang="ko-KR" sz="1400" dirty="0"/>
              <a:t>'</a:t>
            </a:r>
            <a:r>
              <a:rPr lang="ko-KR" altLang="en-US" sz="1400" dirty="0"/>
              <a:t>－</a:t>
            </a:r>
            <a:r>
              <a:rPr lang="en-US" altLang="ko-KR" sz="1400" dirty="0"/>
              <a:t>'</a:t>
            </a:r>
            <a:r>
              <a:rPr lang="ko-KR" altLang="en-US" sz="1400" dirty="0"/>
              <a:t>기호 사용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1557</a:t>
            </a:r>
            <a:r>
              <a:rPr lang="ko-KR" altLang="en-US" sz="1400" dirty="0"/>
              <a:t>년</a:t>
            </a:r>
            <a:r>
              <a:rPr lang="ko-KR" altLang="en-US" sz="1400"/>
              <a:t>	  수학에 </a:t>
            </a:r>
            <a:r>
              <a:rPr lang="ko-KR" altLang="en-US" sz="1400" dirty="0"/>
              <a:t>등호</a:t>
            </a:r>
            <a:r>
              <a:rPr lang="en-US" altLang="ko-KR" sz="1400" dirty="0"/>
              <a:t>(=)</a:t>
            </a:r>
            <a:r>
              <a:rPr lang="ko-KR" altLang="en-US" sz="1400" dirty="0"/>
              <a:t>를 도입</a:t>
            </a:r>
            <a:endParaRPr lang="en-US" sz="14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03C68DB-5A84-4EB9-A062-EE7A4C6361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14912" y="1087542"/>
            <a:ext cx="4775039" cy="508942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1614</a:t>
            </a:r>
            <a:r>
              <a:rPr lang="ko-KR" altLang="en-US" sz="1400" dirty="0"/>
              <a:t>년   네이피어</a:t>
            </a:r>
            <a:r>
              <a:rPr lang="en-US" altLang="ko-KR" sz="1400" dirty="0"/>
              <a:t>, </a:t>
            </a:r>
            <a:r>
              <a:rPr lang="ko-KR" altLang="en-US" sz="1400" dirty="0"/>
              <a:t>로그 발견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1654</a:t>
            </a:r>
            <a:r>
              <a:rPr lang="ko-KR" altLang="en-US" sz="1400" dirty="0"/>
              <a:t>년   파스칼</a:t>
            </a:r>
            <a:r>
              <a:rPr lang="en-US" altLang="ko-KR" sz="1400" dirty="0"/>
              <a:t>, </a:t>
            </a:r>
            <a:r>
              <a:rPr lang="ko-KR" altLang="en-US" sz="1400"/>
              <a:t>페르마 확률론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1669</a:t>
            </a:r>
            <a:r>
              <a:rPr lang="ko-KR" altLang="en-US" sz="1400" dirty="0"/>
              <a:t>년   뉴턴</a:t>
            </a:r>
            <a:r>
              <a:rPr lang="en-US" altLang="ko-KR" sz="1400" dirty="0"/>
              <a:t>, </a:t>
            </a:r>
            <a:r>
              <a:rPr lang="ko-KR" altLang="en-US" sz="1400" dirty="0"/>
              <a:t>미적분학 발견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1717</a:t>
            </a:r>
            <a:r>
              <a:rPr lang="ko-KR" altLang="en-US" sz="1400" dirty="0"/>
              <a:t>년   원주율의 값을 소수점 아래 </a:t>
            </a:r>
            <a:r>
              <a:rPr lang="en-US" altLang="ko-KR" sz="1400" dirty="0"/>
              <a:t>72</a:t>
            </a:r>
            <a:r>
              <a:rPr lang="ko-KR" altLang="en-US" sz="1400" dirty="0"/>
              <a:t>자리까지 구함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19</a:t>
            </a:r>
            <a:r>
              <a:rPr lang="ko-KR" altLang="en-US" sz="1400" dirty="0"/>
              <a:t>세기   가우스</a:t>
            </a:r>
            <a:r>
              <a:rPr lang="en-US" altLang="ko-KR" sz="1400" dirty="0"/>
              <a:t>, </a:t>
            </a:r>
            <a:r>
              <a:rPr lang="ko-KR" altLang="en-US" sz="1400" dirty="0"/>
              <a:t>비유클리드 기하학 개발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1811</a:t>
            </a:r>
            <a:r>
              <a:rPr lang="ko-KR" altLang="en-US" sz="1400" dirty="0"/>
              <a:t>년   푸리에</a:t>
            </a:r>
            <a:r>
              <a:rPr lang="en-US" altLang="ko-KR" sz="1400" dirty="0"/>
              <a:t>, </a:t>
            </a:r>
            <a:r>
              <a:rPr lang="ko-KR" altLang="en-US" sz="1400" dirty="0"/>
              <a:t>급수의 연구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19</a:t>
            </a:r>
            <a:r>
              <a:rPr lang="ko-KR" altLang="en-US" sz="1400" dirty="0"/>
              <a:t>세기   칸토어</a:t>
            </a:r>
            <a:r>
              <a:rPr lang="en-US" altLang="ko-KR" sz="1400" dirty="0"/>
              <a:t>, </a:t>
            </a:r>
            <a:r>
              <a:rPr lang="ko-KR" altLang="en-US" sz="1400"/>
              <a:t>집합론과 무한대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1994</a:t>
            </a:r>
            <a:r>
              <a:rPr lang="ko-KR" altLang="en-US" sz="1400" dirty="0"/>
              <a:t>년   와일스</a:t>
            </a:r>
            <a:r>
              <a:rPr lang="en-US" altLang="ko-KR" sz="1400" dirty="0"/>
              <a:t>, </a:t>
            </a:r>
            <a:r>
              <a:rPr lang="ko-KR" altLang="en-US" sz="1400" dirty="0"/>
              <a:t>페르마의 마지막 정리 증명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2002</a:t>
            </a:r>
            <a:r>
              <a:rPr lang="ko-KR" altLang="en-US" sz="1400" dirty="0"/>
              <a:t>년   페렐만</a:t>
            </a:r>
            <a:r>
              <a:rPr lang="en-US" altLang="ko-KR" sz="1400" dirty="0"/>
              <a:t>, </a:t>
            </a:r>
            <a:r>
              <a:rPr lang="ko-KR" altLang="en-US" sz="1400" dirty="0"/>
              <a:t>푸앵카레 추측 증명</a:t>
            </a:r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68DB1-A3D8-4DD7-BF8B-C593F46A3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43F86-F555-46FF-9524-A995F3707FAE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3D51C-5497-4D8A-B2D4-E18349C17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7E8F6-D1FA-4EED-AB18-CFD527728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436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0FD8C-838A-41C3-B0A6-EFF83B73A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 문제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62FA36-719F-4AFF-8534-CD47F3DD9E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543925" cy="69936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ko-KR" altLang="en-US" dirty="0"/>
                  <a:t>직각 삼각형의 면적이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ko-KR" altLang="en-US" dirty="0"/>
                  <a:t> 임을 증명하세요</a:t>
                </a:r>
                <a:r>
                  <a:rPr lang="en-US" altLang="ko-KR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62FA36-719F-4AFF-8534-CD47F3DD9E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543925" cy="699364"/>
              </a:xfrm>
              <a:blipFill>
                <a:blip r:embed="rId2"/>
                <a:stretch>
                  <a:fillRect l="-1499" t="-1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1C21A-550E-40A0-ACD2-8A7AC95C5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CCE3D-8E8A-4F8C-9C4E-24ACB93A65DE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27E1E-FFA1-4CF1-8A5F-4ADCFC526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AC0D1-6983-4B37-8BC6-F4ABE32F9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62C003-8E26-49F8-B504-90C095335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504" y="2346793"/>
            <a:ext cx="4379261" cy="331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54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725E1-694A-4505-A0E7-D7081BA33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수학의 기호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34C4112-0C62-425E-8DEC-5573C2048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47816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수학은 피라미드형 언어이다</a:t>
            </a:r>
            <a:r>
              <a:rPr lang="en-US" altLang="ko-KR" dirty="0"/>
              <a:t>.</a:t>
            </a:r>
            <a:endParaRPr lang="en-US" dirty="0"/>
          </a:p>
          <a:p>
            <a:pPr lvl="2">
              <a:lnSpc>
                <a:spcPct val="120000"/>
              </a:lnSpc>
            </a:pPr>
            <a:r>
              <a:rPr lang="en-US" dirty="0"/>
              <a:t>A symbol is worth a thousand words.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수학의 기호는 이전 기호를 기반으로 정의된다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A5097-5215-4503-B73D-4588C0AA8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F2CD-0BD8-473A-8D39-F487B962ACA9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71743-72E2-4911-B1D0-3C484628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5A7BE-4335-4F54-A76B-F024B0C97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16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7B9464-330C-404E-9349-B32BB003347C}"/>
              </a:ext>
            </a:extLst>
          </p:cNvPr>
          <p:cNvGrpSpPr/>
          <p:nvPr/>
        </p:nvGrpSpPr>
        <p:grpSpPr>
          <a:xfrm>
            <a:off x="7633982" y="136523"/>
            <a:ext cx="2067471" cy="1767778"/>
            <a:chOff x="4866689" y="2291842"/>
            <a:chExt cx="5614434" cy="4434868"/>
          </a:xfrm>
        </p:grpSpPr>
        <p:pic>
          <p:nvPicPr>
            <p:cNvPr id="17" name="Picture 2" descr="https://upload.wikimedia.org/wikipedia/en/0/0b/1913_Piqua_Ohio_Advertisement_-_One_Look_Is_Worth_a_Thousand_Words.jpg">
              <a:extLst>
                <a:ext uri="{FF2B5EF4-FFF2-40B4-BE49-F238E27FC236}">
                  <a16:creationId xmlns:a16="http://schemas.microsoft.com/office/drawing/2014/main" id="{D91E09F0-0F2D-4462-87A7-22EB50FABC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6210" y="2291842"/>
              <a:ext cx="3255393" cy="3790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55238B6-65E1-4B65-9D55-46F53DEFF4B8}"/>
                </a:ext>
              </a:extLst>
            </p:cNvPr>
            <p:cNvSpPr/>
            <p:nvPr/>
          </p:nvSpPr>
          <p:spPr>
            <a:xfrm>
              <a:off x="4866689" y="6082369"/>
              <a:ext cx="5614434" cy="6443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6"/>
                  </a:solidFill>
                  <a:latin typeface="Arial" panose="020B0604020202020204" pitchFamily="34" charset="0"/>
                </a:rPr>
                <a:t>1913 newspaper advertisement</a:t>
              </a:r>
              <a:endParaRPr lang="en-US" sz="1000" b="1" dirty="0">
                <a:solidFill>
                  <a:schemeClr val="accent6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13726E-E98A-49B8-9DBF-6F3ABD628F5F}"/>
                  </a:ext>
                </a:extLst>
              </p:cNvPr>
              <p:cNvSpPr txBox="1"/>
              <p:nvPr/>
            </p:nvSpPr>
            <p:spPr>
              <a:xfrm>
                <a:off x="1216525" y="5581604"/>
                <a:ext cx="227849" cy="24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13726E-E98A-49B8-9DBF-6F3ABD628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525" y="5581604"/>
                <a:ext cx="227849" cy="241072"/>
              </a:xfrm>
              <a:prstGeom prst="rect">
                <a:avLst/>
              </a:prstGeom>
              <a:blipFill>
                <a:blip r:embed="rId3"/>
                <a:stretch>
                  <a:fillRect l="-21622" r="-2162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099D18-807D-433E-A697-934F7510A132}"/>
                  </a:ext>
                </a:extLst>
              </p:cNvPr>
              <p:cNvSpPr txBox="1"/>
              <p:nvPr/>
            </p:nvSpPr>
            <p:spPr>
              <a:xfrm>
                <a:off x="1737001" y="5154952"/>
                <a:ext cx="219769" cy="24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099D18-807D-433E-A697-934F7510A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001" y="5154952"/>
                <a:ext cx="219769" cy="241072"/>
              </a:xfrm>
              <a:prstGeom prst="rect">
                <a:avLst/>
              </a:prstGeom>
              <a:blipFill>
                <a:blip r:embed="rId4"/>
                <a:stretch>
                  <a:fillRect l="-16667" r="-19444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932FBD-CA54-4486-A6F1-CE5843A360FE}"/>
                  </a:ext>
                </a:extLst>
              </p:cNvPr>
              <p:cNvSpPr txBox="1"/>
              <p:nvPr/>
            </p:nvSpPr>
            <p:spPr>
              <a:xfrm>
                <a:off x="3916567" y="3989207"/>
                <a:ext cx="186870" cy="24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932FBD-CA54-4486-A6F1-CE5843A36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567" y="3989207"/>
                <a:ext cx="186870" cy="241072"/>
              </a:xfrm>
              <a:prstGeom prst="rect">
                <a:avLst/>
              </a:prstGeom>
              <a:blipFill>
                <a:blip r:embed="rId5"/>
                <a:stretch>
                  <a:fillRect l="-32258" r="-22581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22C799-E35B-45E2-96D9-2231124496D2}"/>
                  </a:ext>
                </a:extLst>
              </p:cNvPr>
              <p:cNvSpPr txBox="1"/>
              <p:nvPr/>
            </p:nvSpPr>
            <p:spPr>
              <a:xfrm>
                <a:off x="1120020" y="4444727"/>
                <a:ext cx="420860" cy="3892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22C799-E35B-45E2-96D9-223112449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020" y="4444727"/>
                <a:ext cx="420860" cy="389231"/>
              </a:xfrm>
              <a:prstGeom prst="rect">
                <a:avLst/>
              </a:prstGeom>
              <a:blipFill>
                <a:blip r:embed="rId6"/>
                <a:stretch>
                  <a:fillRect l="-121739" t="-171875" r="-157971" b="-25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E19F5C-8CEC-46EA-BD79-F7A924BE653B}"/>
                  </a:ext>
                </a:extLst>
              </p:cNvPr>
              <p:cNvSpPr txBox="1"/>
              <p:nvPr/>
            </p:nvSpPr>
            <p:spPr>
              <a:xfrm>
                <a:off x="2961096" y="2966313"/>
                <a:ext cx="331530" cy="632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E19F5C-8CEC-46EA-BD79-F7A924BE6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096" y="2966313"/>
                <a:ext cx="331530" cy="6323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25DBAA-3842-420A-8E41-0589E347902A}"/>
                  </a:ext>
                </a:extLst>
              </p:cNvPr>
              <p:cNvSpPr txBox="1"/>
              <p:nvPr/>
            </p:nvSpPr>
            <p:spPr>
              <a:xfrm>
                <a:off x="4625801" y="4412890"/>
                <a:ext cx="327199" cy="4529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25DBAA-3842-420A-8E41-0589E3479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801" y="4412890"/>
                <a:ext cx="327199" cy="452904"/>
              </a:xfrm>
              <a:prstGeom prst="rect">
                <a:avLst/>
              </a:prstGeom>
              <a:blipFill>
                <a:blip r:embed="rId8"/>
                <a:stretch>
                  <a:fillRect b="-14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2570A5-C8D3-4D79-819E-65CFAF27F1C4}"/>
                  </a:ext>
                </a:extLst>
              </p:cNvPr>
              <p:cNvSpPr txBox="1"/>
              <p:nvPr/>
            </p:nvSpPr>
            <p:spPr>
              <a:xfrm>
                <a:off x="4539888" y="3012213"/>
                <a:ext cx="322352" cy="4577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2570A5-C8D3-4D79-819E-65CFAF27F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888" y="3012213"/>
                <a:ext cx="322352" cy="457703"/>
              </a:xfrm>
              <a:prstGeom prst="rect">
                <a:avLst/>
              </a:prstGeom>
              <a:blipFill>
                <a:blip r:embed="rId9"/>
                <a:stretch>
                  <a:fillRect b="-14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D8458E1-5F09-4777-A1E7-CC672131EE7D}"/>
                  </a:ext>
                </a:extLst>
              </p:cNvPr>
              <p:cNvSpPr txBox="1"/>
              <p:nvPr/>
            </p:nvSpPr>
            <p:spPr>
              <a:xfrm>
                <a:off x="5268023" y="3027891"/>
                <a:ext cx="317502" cy="4583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D8458E1-5F09-4777-A1E7-CC672131E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023" y="3027891"/>
                <a:ext cx="317502" cy="45837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36A0C0-E114-4660-AA98-8AA314482DFC}"/>
                  </a:ext>
                </a:extLst>
              </p:cNvPr>
              <p:cNvSpPr txBox="1"/>
              <p:nvPr/>
            </p:nvSpPr>
            <p:spPr>
              <a:xfrm>
                <a:off x="3893642" y="4652184"/>
                <a:ext cx="192299" cy="24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36A0C0-E114-4660-AA98-8AA314482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642" y="4652184"/>
                <a:ext cx="192299" cy="241072"/>
              </a:xfrm>
              <a:prstGeom prst="rect">
                <a:avLst/>
              </a:prstGeom>
              <a:blipFill>
                <a:blip r:embed="rId11"/>
                <a:stretch>
                  <a:fillRect l="-29032" r="-32258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4726C3-983D-4304-9955-F9A450C87C80}"/>
                  </a:ext>
                </a:extLst>
              </p:cNvPr>
              <p:cNvSpPr txBox="1"/>
              <p:nvPr/>
            </p:nvSpPr>
            <p:spPr>
              <a:xfrm>
                <a:off x="3643824" y="2966313"/>
                <a:ext cx="331530" cy="632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4726C3-983D-4304-9955-F9A450C87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824" y="2966313"/>
                <a:ext cx="331530" cy="63231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4BAB9D2F-D68C-48CA-B1F3-EA1CE41455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54909" y="3033459"/>
            <a:ext cx="1987972" cy="579985"/>
          </a:xfrm>
          <a:prstGeom prst="rect">
            <a:avLst/>
          </a:prstGeom>
        </p:spPr>
      </p:pic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372FE762-10B4-4A76-9375-29324EB43CAE}"/>
              </a:ext>
            </a:extLst>
          </p:cNvPr>
          <p:cNvGrpSpPr/>
          <p:nvPr/>
        </p:nvGrpSpPr>
        <p:grpSpPr>
          <a:xfrm>
            <a:off x="6422368" y="4067205"/>
            <a:ext cx="3153267" cy="700223"/>
            <a:chOff x="4537583" y="3279680"/>
            <a:chExt cx="3153267" cy="700223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FFD8F6D-5FEA-4578-9D55-20C5265AD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37583" y="3409006"/>
              <a:ext cx="1987972" cy="347140"/>
            </a:xfrm>
            <a:prstGeom prst="rect">
              <a:avLst/>
            </a:prstGeom>
          </p:spPr>
        </p:pic>
        <p:pic>
          <p:nvPicPr>
            <p:cNvPr id="1025" name="Picture 1024">
              <a:extLst>
                <a:ext uri="{FF2B5EF4-FFF2-40B4-BE49-F238E27FC236}">
                  <a16:creationId xmlns:a16="http://schemas.microsoft.com/office/drawing/2014/main" id="{8EF9BF40-DF72-43AC-8514-28A0CA411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574277" y="3279680"/>
              <a:ext cx="1116573" cy="700223"/>
            </a:xfrm>
            <a:prstGeom prst="rect">
              <a:avLst/>
            </a:prstGeom>
          </p:spPr>
        </p:pic>
      </p:grpSp>
      <p:pic>
        <p:nvPicPr>
          <p:cNvPr id="1028" name="Picture 1027">
            <a:extLst>
              <a:ext uri="{FF2B5EF4-FFF2-40B4-BE49-F238E27FC236}">
                <a16:creationId xmlns:a16="http://schemas.microsoft.com/office/drawing/2014/main" id="{D1AF5AFD-4741-4C73-BC8C-0F3264F2D68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48895" y="5152919"/>
            <a:ext cx="2086266" cy="4286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30" name="TextBox 1029">
                <a:extLst>
                  <a:ext uri="{FF2B5EF4-FFF2-40B4-BE49-F238E27FC236}">
                    <a16:creationId xmlns:a16="http://schemas.microsoft.com/office/drawing/2014/main" id="{97C1E370-86EB-4296-94FE-FE9F0E5C3003}"/>
                  </a:ext>
                </a:extLst>
              </p:cNvPr>
              <p:cNvSpPr txBox="1"/>
              <p:nvPr/>
            </p:nvSpPr>
            <p:spPr>
              <a:xfrm>
                <a:off x="1737001" y="4242271"/>
                <a:ext cx="1847301" cy="6544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0" name="TextBox 1029">
                <a:extLst>
                  <a:ext uri="{FF2B5EF4-FFF2-40B4-BE49-F238E27FC236}">
                    <a16:creationId xmlns:a16="http://schemas.microsoft.com/office/drawing/2014/main" id="{97C1E370-86EB-4296-94FE-FE9F0E5C3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001" y="4242271"/>
                <a:ext cx="1847301" cy="6544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1" name="Picture 1030">
            <a:extLst>
              <a:ext uri="{FF2B5EF4-FFF2-40B4-BE49-F238E27FC236}">
                <a16:creationId xmlns:a16="http://schemas.microsoft.com/office/drawing/2014/main" id="{4FC4F723-CE73-43AE-A76C-C9B92F7A9B1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37001" y="3758525"/>
            <a:ext cx="866232" cy="31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18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F54B1-9BD2-41B0-8749-B0F6C1BB9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미분</a:t>
            </a:r>
            <a:r>
              <a:rPr lang="en-US" altLang="ko-KR"/>
              <a:t>/</a:t>
            </a:r>
            <a:r>
              <a:rPr lang="ko-KR" altLang="en-US" smtClean="0"/>
              <a:t>적분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A959A-D0A8-4050-BA46-545BE8DA3C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미분</a:t>
            </a:r>
            <a:endParaRPr lang="en-US" altLang="ko-KR" dirty="0"/>
          </a:p>
          <a:p>
            <a:r>
              <a:rPr lang="ko-KR" altLang="en-US" dirty="0"/>
              <a:t>적분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63396-7C42-4378-84F6-C9174834B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AB700-828D-4531-A620-83C04E21059E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E3CE4-38C5-4F87-A46F-AF661228B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38A75-B140-4541-B35F-162C635B9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122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5E9A8-0828-424C-9011-2E8474AEC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미분</a:t>
            </a:r>
            <a:r>
              <a:rPr lang="en-US" altLang="ko-KR" dirty="0"/>
              <a:t>(Derivative)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7A997-4EF8-4CC8-A053-3EA7AEC0A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883922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미분은 함수의 순간 변화율이다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1F2E9-3D3C-4606-B5FC-5169F9EA0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3EB3E-C7FD-47A7-8444-140A39D271E7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679B7-4D62-49B1-83A5-12D4E3870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D42FA-0CD7-48A0-AF0F-BEC4AA34B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1580F0-6A42-490C-BE1B-C27B3D66B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318" y="2014498"/>
            <a:ext cx="6197363" cy="1164605"/>
          </a:xfrm>
          <a:prstGeom prst="rect">
            <a:avLst/>
          </a:prstGeom>
        </p:spPr>
      </p:pic>
      <p:pic>
        <p:nvPicPr>
          <p:cNvPr id="1028" name="Picture 4" descr="í ì ì´ ì ì ì ê°ê¹ìì§ë ê³¼ì ì ëíë¸ ì ëë©ì´ì">
            <a:extLst>
              <a:ext uri="{FF2B5EF4-FFF2-40B4-BE49-F238E27FC236}">
                <a16:creationId xmlns:a16="http://schemas.microsoft.com/office/drawing/2014/main" id="{1817959F-E3A4-4145-AE1A-85058AC4012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22" y="3661880"/>
            <a:ext cx="3165556" cy="2489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98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3F7F6-D3D7-4557-8B6A-21FC5F3CE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적분</a:t>
            </a:r>
            <a:r>
              <a:rPr lang="en-US" altLang="ko-KR" dirty="0"/>
              <a:t>(Integration)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BF33D-0A38-446F-9901-08AEA2855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42645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적분은 함수의 순간 변화량의 합이다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B882B-31B3-41FD-A0B1-81B1BD354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0F170-0B0D-44E2-8CEC-16E33A7A30EF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DBC95-329B-48BD-B6DF-E6690449B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45D2D-00BC-4D99-BCDC-C1208656B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29B23A-9D43-4B68-9AC2-E432CBEC1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27" y="2197916"/>
            <a:ext cx="8310865" cy="922149"/>
          </a:xfrm>
          <a:prstGeom prst="rect">
            <a:avLst/>
          </a:prstGeom>
        </p:spPr>
      </p:pic>
      <p:pic>
        <p:nvPicPr>
          <p:cNvPr id="2050" name="Picture 2" descr="https://upload.wikimedia.org/wikipedia/commons/thumb/9/91/Integral_approximations.svg/1024px-Integral_approximations.svg.png">
            <a:extLst>
              <a:ext uri="{FF2B5EF4-FFF2-40B4-BE49-F238E27FC236}">
                <a16:creationId xmlns:a16="http://schemas.microsoft.com/office/drawing/2014/main" id="{40CDC9BB-0E75-478E-B9AD-A7031B78D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852" y="3516735"/>
            <a:ext cx="2566295" cy="256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216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21BEE-E4DD-491A-B5FB-9403EA733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비행 개요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0EFF04-C262-4E8E-A1DC-ACEDFF5CA7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과정의 목적</a:t>
            </a:r>
            <a:endParaRPr lang="en-US" altLang="ko-KR" dirty="0"/>
          </a:p>
          <a:p>
            <a:r>
              <a:rPr lang="ko-KR" altLang="en-US" dirty="0"/>
              <a:t>자율 비행 기술 역사</a:t>
            </a:r>
            <a:endParaRPr lang="en-US" altLang="ko-KR" dirty="0"/>
          </a:p>
          <a:p>
            <a:r>
              <a:rPr lang="ko-KR" altLang="en-US" dirty="0"/>
              <a:t>자율 비행 정의</a:t>
            </a:r>
            <a:endParaRPr lang="en-US" altLang="ko-KR" dirty="0"/>
          </a:p>
          <a:p>
            <a:r>
              <a:rPr lang="ko-KR" altLang="en-US"/>
              <a:t>자율 비행의 이론적 기초</a:t>
            </a:r>
            <a:endParaRPr lang="en-US" altLang="ko-KR" dirty="0"/>
          </a:p>
          <a:p>
            <a:endParaRPr lang="en-US" altLang="ko-KR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B9DBC-4DC2-4546-893E-D683F92C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F9B8B-F18A-48E4-AC1C-C334696683E0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002C1-5268-4D1B-8520-2046C9491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1D84F-22AE-4F1D-AAEB-CD5E5C2D5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44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C7A6D-5CD0-477D-A918-23A60A83B0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ko-KR" altLang="en-US" dirty="0"/>
              <a:t>과제 </a:t>
            </a:r>
            <a:r>
              <a:rPr lang="en-US" altLang="ko-KR" dirty="0"/>
              <a:t>: </a:t>
            </a:r>
            <a:r>
              <a:rPr lang="ko-KR" altLang="en-US" dirty="0"/>
              <a:t>구의 표면적 공식 증명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0A40D5-2502-4004-BC4E-89E1892F04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543925" cy="1199086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반지름이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ko-KR" altLang="en-US" dirty="0"/>
                  <a:t>인 원의 면적이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일때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구의 표면적은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/>
                  <a:t> 임을 </a:t>
                </a:r>
                <a:r>
                  <a:rPr lang="en-US" dirty="0"/>
                  <a:t>Cartesian </a:t>
                </a:r>
                <a:r>
                  <a:rPr lang="ko-KR" altLang="en-US" dirty="0"/>
                  <a:t>좌표계를 이용하여 증명하세요</a:t>
                </a:r>
                <a:r>
                  <a:rPr lang="en-US" altLang="ko-KR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0A40D5-2502-4004-BC4E-89E1892F0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543925" cy="1199086"/>
              </a:xfrm>
              <a:blipFill>
                <a:blip r:embed="rId2"/>
                <a:stretch>
                  <a:fillRect l="-1285" t="-7107" r="-2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DC4EC-4D43-4276-8794-CE92F45D1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C9A7-A6C3-4028-A72D-563EE943F59D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40EBB-C701-47E5-9ACB-3193EF214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07D68-9FCF-442F-8B38-4635C15C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2" descr="enter image description he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363" y="2622086"/>
            <a:ext cx="3968902" cy="327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951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12783-4BAB-48E3-A206-C0E979F444B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/>
              <a:t>구의 표면적 증명의 예</a:t>
            </a:r>
            <a:r>
              <a:rPr lang="en-US" altLang="ko-KR"/>
              <a:t>(</a:t>
            </a:r>
            <a:r>
              <a:rPr lang="ko-KR" altLang="en-US"/>
              <a:t>정답 아님</a:t>
            </a:r>
            <a:r>
              <a:rPr lang="en-US" altLang="ko-KR"/>
              <a:t>.)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78A96-2B3C-452F-935D-645F1C34A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A176-2895-46FA-AE68-62B1716E4B35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181E6-BBC2-4F1D-BF13-E0954DFEC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B2EA0-76D0-4621-8027-4FC1999B7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21</a:t>
            </a:fld>
            <a:endParaRPr lang="en-US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9630DBD9-8EEA-4422-BE5C-C8EF758ECA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313359"/>
            <a:ext cx="8543925" cy="480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219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249EE-95AA-4AFB-851E-EE38A2C9D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집합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59062-26D5-4B21-919A-9E8A461782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집합의 정의</a:t>
            </a:r>
            <a:endParaRPr lang="en-US" altLang="ko-KR" dirty="0"/>
          </a:p>
          <a:p>
            <a:r>
              <a:rPr lang="ko-KR" altLang="en-US" dirty="0"/>
              <a:t>집합의 예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FEFD7-DCD5-4612-8A1B-A31D6C900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0AAE0-10EE-468C-87F6-03B7A4C56034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50AAF-E685-4235-B6EE-2D1682BAA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F8DEC-CCDD-402E-9A3B-C2DA0699B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47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0F32E-985E-4D82-AB74-27B3E4D80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집합</a:t>
            </a:r>
            <a:r>
              <a:rPr lang="en-US" altLang="ko-KR" dirty="0"/>
              <a:t>(Set)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2C53F1-135D-42A7-8B7D-4E61C0440F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543925" cy="2981169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집합은 수학에서 가장 기본적인 개념이다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집합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集合</a:t>
                </a:r>
                <a:r>
                  <a:rPr lang="en-US" altLang="ko-KR" dirty="0"/>
                  <a:t>, set)</a:t>
                </a:r>
                <a:r>
                  <a:rPr lang="ko-KR" altLang="en-US" dirty="0"/>
                  <a:t>은 명확한 기준에 의하여 주어진 서로 다른 원소</a:t>
                </a:r>
                <a:r>
                  <a:rPr lang="en-US" altLang="ko-KR" dirty="0"/>
                  <a:t>(element)</a:t>
                </a:r>
                <a:r>
                  <a:rPr lang="ko-KR" altLang="en-US" dirty="0"/>
                  <a:t>들이 모여 이루는 새로운 대상이다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어떤 원소들이 집합에 속하는지 여부는 명확해야 한다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원소들의 순서나 연산등이 정의되지 않는다</a:t>
                </a:r>
                <a:r>
                  <a:rPr lang="en-US" altLang="ko-KR" dirty="0"/>
                  <a:t>. </a:t>
                </a: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A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ko-KR" dirty="0"/>
                  <a:t>a </a:t>
                </a:r>
                <a:r>
                  <a:rPr lang="ko-KR" altLang="en-US" dirty="0"/>
                  <a:t>원소가 집합 </a:t>
                </a:r>
                <a:r>
                  <a:rPr lang="en-US" altLang="ko-KR" dirty="0"/>
                  <a:t>A</a:t>
                </a:r>
                <a:r>
                  <a:rPr lang="ko-KR" altLang="en-US" dirty="0"/>
                  <a:t>에 속하는 것을 나타낸다</a:t>
                </a:r>
                <a:r>
                  <a:rPr lang="en-US" altLang="ko-KR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2C53F1-135D-42A7-8B7D-4E61C0440F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543925" cy="2981169"/>
              </a:xfrm>
              <a:blipFill>
                <a:blip r:embed="rId2"/>
                <a:stretch>
                  <a:fillRect l="-642" t="-1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FCE72-B3DB-48A3-BE73-8690209E1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B1DB-5761-4C54-8C3D-60E88206B67F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5E460-6F0D-44D2-8180-7950ECD1D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34FF4-EA8D-49CE-A02E-40BD38D19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23</a:t>
            </a:fld>
            <a:endParaRPr lang="en-US"/>
          </a:p>
        </p:txBody>
      </p:sp>
      <p:pic>
        <p:nvPicPr>
          <p:cNvPr id="1036" name="Picture 12" descr="https://upload.wikimedia.org/wikipedia/commons/thumb/3/37/Example_of_a_set.svg/220px-Example_of_a_set.svg.png">
            <a:extLst>
              <a:ext uri="{FF2B5EF4-FFF2-40B4-BE49-F238E27FC236}">
                <a16:creationId xmlns:a16="http://schemas.microsoft.com/office/drawing/2014/main" id="{CDB09573-E2DA-41CD-ACC9-F679278C1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427" y="3940079"/>
            <a:ext cx="2789111" cy="238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828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3138-DD0B-4691-AF8C-27E4BB55A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집합의 예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2234AD-249F-4CB0-905C-1D2F93CAAE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N</a:t>
                </a:r>
                <a:r>
                  <a:rPr lang="en-US" dirty="0"/>
                  <a:t>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자연수의 집합</a:t>
                </a:r>
                <a:endParaRPr lang="en-US" altLang="ko-KR" dirty="0"/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문맥에 따라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부터 시작할 수도 있고</a:t>
                </a:r>
                <a:r>
                  <a:rPr lang="en-US" altLang="ko-KR" dirty="0"/>
                  <a:t>, 1</a:t>
                </a:r>
                <a:r>
                  <a:rPr lang="ko-KR" altLang="en-US" dirty="0"/>
                  <a:t>부터 시작할 수도 있다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Z</a:t>
                </a:r>
                <a:r>
                  <a:rPr lang="en-US" dirty="0"/>
                  <a:t> = { …, -2, -1, 0, 1, 2, …}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정수의 집합</a:t>
                </a: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Q</a:t>
                </a:r>
                <a:r>
                  <a:rPr lang="en-US" dirty="0"/>
                  <a:t> = { m/n : m, n </a:t>
                </a:r>
                <a14:m>
                  <m:oMath xmlns:m="http://schemas.openxmlformats.org/officeDocument/2006/math">
                    <m:r>
                      <a:rPr lang="en-US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Z</a:t>
                </a:r>
                <a:r>
                  <a:rPr lang="en-US" dirty="0"/>
                  <a:t>, n ≠ 0 }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유리수의 집합</a:t>
                </a: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R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실수의 집합</a:t>
                </a:r>
                <a:endParaRPr lang="en-US" altLang="ko-KR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C</a:t>
                </a:r>
                <a:r>
                  <a:rPr lang="en-US" dirty="0"/>
                  <a:t> = { a + b</a:t>
                </a:r>
                <a:r>
                  <a:rPr lang="en-US" i="1" dirty="0"/>
                  <a:t>i</a:t>
                </a:r>
                <a:r>
                  <a:rPr lang="en-US" dirty="0"/>
                  <a:t> : a, b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R</a:t>
                </a:r>
                <a:r>
                  <a:rPr lang="en-US" dirty="0"/>
                  <a:t>}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복소수의 집합</a:t>
                </a:r>
                <a:endParaRPr lang="en-US" altLang="ko-KR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H</a:t>
                </a:r>
                <a:r>
                  <a:rPr lang="en-US" dirty="0"/>
                  <a:t> = { a + b</a:t>
                </a:r>
                <a:r>
                  <a:rPr lang="en-US" i="1" dirty="0"/>
                  <a:t>i</a:t>
                </a:r>
                <a:r>
                  <a:rPr lang="en-US" dirty="0"/>
                  <a:t> + </a:t>
                </a:r>
                <a:r>
                  <a:rPr lang="en-US" dirty="0" err="1"/>
                  <a:t>c</a:t>
                </a:r>
                <a:r>
                  <a:rPr lang="en-US" i="1" dirty="0" err="1"/>
                  <a:t>j</a:t>
                </a:r>
                <a:r>
                  <a:rPr lang="en-US" dirty="0"/>
                  <a:t> + d</a:t>
                </a:r>
                <a:r>
                  <a:rPr lang="en-US" i="1" dirty="0"/>
                  <a:t>k</a:t>
                </a:r>
                <a:r>
                  <a:rPr lang="en-US" dirty="0"/>
                  <a:t> : a, b, c, 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R</a:t>
                </a:r>
                <a:r>
                  <a:rPr lang="en-US" dirty="0"/>
                  <a:t>}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사원수의 집합</a:t>
                </a:r>
                <a:endParaRPr lang="en-US" altLang="ko-KR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2234AD-249F-4CB0-905C-1D2F93CAAE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0" t="-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82E9A-CFE0-4592-A15E-C3B86309E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FEFBF-ED99-4F86-A798-CB55220EB29B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74A9D-7C27-4A88-A527-78005C9D3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11EF8-516C-43B8-8425-D6D379FC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909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7C71E-1F44-418D-9DBB-5CADCADF6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스칼라</a:t>
            </a:r>
            <a:r>
              <a:rPr lang="en-US" altLang="ko-KR" dirty="0"/>
              <a:t>, </a:t>
            </a:r>
            <a:r>
              <a:rPr lang="ko-KR" altLang="en-US" dirty="0"/>
              <a:t>벡터</a:t>
            </a:r>
            <a:r>
              <a:rPr lang="en-US" altLang="ko-KR" dirty="0"/>
              <a:t>, </a:t>
            </a:r>
            <a:r>
              <a:rPr lang="ko-KR" altLang="en-US" dirty="0"/>
              <a:t>행렬</a:t>
            </a:r>
            <a:r>
              <a:rPr lang="en-US" altLang="ko-KR" dirty="0"/>
              <a:t>, </a:t>
            </a:r>
            <a:r>
              <a:rPr lang="ko-KR" altLang="en-US" dirty="0"/>
              <a:t>텐서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AEC43-4A28-474A-8BED-EC9D5672C2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291A8-24E7-4DA0-A946-F6C400302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EBC39-9FC4-4C92-8CC5-C1B924828F73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F84A0-0DE7-4521-8991-2A3395472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C39E8-4C7A-477B-AD3D-86CB78549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55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9ACF7-80D4-49A7-8B5E-C8F068666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스칼라</a:t>
            </a:r>
            <a:r>
              <a:rPr lang="en-US" altLang="ko-KR" dirty="0"/>
              <a:t>, </a:t>
            </a:r>
            <a:r>
              <a:rPr lang="ko-KR" altLang="en-US" dirty="0"/>
              <a:t>벡터</a:t>
            </a:r>
            <a:r>
              <a:rPr lang="en-US" altLang="ko-KR" dirty="0"/>
              <a:t>, </a:t>
            </a:r>
            <a:r>
              <a:rPr lang="ko-KR" altLang="en-US" dirty="0"/>
              <a:t>행렬</a:t>
            </a:r>
            <a:r>
              <a:rPr lang="en-US" altLang="ko-KR" dirty="0"/>
              <a:t>, </a:t>
            </a:r>
            <a:r>
              <a:rPr lang="ko-KR" altLang="en-US" dirty="0"/>
              <a:t>텐서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22F15-9C78-470A-BE89-DA7C1DFB8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12DE0-8C69-4128-8C61-17E37D693399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682C-6F11-437C-8CA0-F24C45F97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57DB9-67A4-433F-996E-DF94E0B20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26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3316651-9273-4CC5-8806-E2D5C5E8D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7874" y="2124687"/>
            <a:ext cx="8543925" cy="319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91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67495-F4EF-48DF-9F00-6E3C34BF0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4E97-3709-4F75-8975-A1057A55F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3467731"/>
          </a:xfrm>
        </p:spPr>
        <p:txBody>
          <a:bodyPr>
            <a:normAutofit lnSpcReduction="10000"/>
          </a:bodyPr>
          <a:lstStyle/>
          <a:p>
            <a:r>
              <a:rPr lang="ko-KR" altLang="en-US" sz="2400" dirty="0"/>
              <a:t>정의</a:t>
            </a:r>
            <a:endParaRPr lang="en-US" altLang="ko-KR" sz="2400" dirty="0"/>
          </a:p>
          <a:p>
            <a:pPr lvl="1"/>
            <a:r>
              <a:rPr lang="ko-KR" altLang="en-US" sz="2400" dirty="0"/>
              <a:t>하나의 숫자로만 표시되는 양</a:t>
            </a:r>
            <a:endParaRPr lang="en-US" altLang="ko-KR" sz="2400" dirty="0"/>
          </a:p>
          <a:p>
            <a:pPr lvl="1"/>
            <a:r>
              <a:rPr lang="ko-KR" altLang="en-US" sz="2400" dirty="0"/>
              <a:t>단지 크기만 있는 물리량</a:t>
            </a:r>
            <a:endParaRPr lang="en-US" altLang="ko-KR" sz="2400" dirty="0"/>
          </a:p>
          <a:p>
            <a:r>
              <a:rPr lang="ko-KR" altLang="en-US" sz="2400" dirty="0"/>
              <a:t>벡터 공간에서 벡터를 곱할 수 있는 양</a:t>
            </a:r>
            <a:endParaRPr lang="en-US" altLang="ko-KR" sz="2400" dirty="0"/>
          </a:p>
          <a:p>
            <a:r>
              <a:rPr lang="ko-KR" altLang="en-US" sz="2400" dirty="0"/>
              <a:t>그리스 알파벳 소문자로 표기한다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예</a:t>
            </a:r>
            <a:r>
              <a:rPr lang="en-US" altLang="ko-KR" sz="2400" dirty="0"/>
              <a:t>)</a:t>
            </a:r>
          </a:p>
          <a:p>
            <a:pPr lvl="1"/>
            <a:r>
              <a:rPr lang="en-US" altLang="ko-KR" sz="2400" dirty="0"/>
              <a:t>1 m</a:t>
            </a:r>
          </a:p>
          <a:p>
            <a:pPr lvl="1"/>
            <a:r>
              <a:rPr lang="en-US" altLang="ko-KR" sz="2400" dirty="0"/>
              <a:t>59.9 Kg</a:t>
            </a: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BBFEB-41E9-400B-8FAE-9A9E1C8AF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F86BB-0E59-4219-9383-218B52B3ED19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59425-0A86-4F96-A11B-605949969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4B664-D838-42A6-919E-E605AC407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27</a:t>
            </a:fld>
            <a:endParaRPr lang="en-US"/>
          </a:p>
        </p:txBody>
      </p:sp>
      <p:pic>
        <p:nvPicPr>
          <p:cNvPr id="5122" name="Picture 2" descr="https://mblogthumb-phinf.pstatic.net/MjAxNzAxMDRfMjgz/MDAxNDgzNTEzNjUxMjg2.pWjid8AwGEBxnPpSIuk4X5xbUG4SGxSLzu3luq8HLNgg.0oelBJIpMWp0StUWLvT7l2Lt-bUsYf8PSheX4PRenzMg.JPEG.chu9940/%EC%82%AC%EB%B3%B8_-mmmm.jpg?type=w2">
            <a:extLst>
              <a:ext uri="{FF2B5EF4-FFF2-40B4-BE49-F238E27FC236}">
                <a16:creationId xmlns:a16="http://schemas.microsoft.com/office/drawing/2014/main" id="{2EC049E3-A2FE-455A-ACCB-586D6564A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973" y="3380212"/>
            <a:ext cx="4206509" cy="302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767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0A7AD-9B7A-4E7E-800C-C98AE1CB0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2FA89-3D20-477C-85EC-BF68C2657B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벡터 상식적 정의</a:t>
            </a:r>
            <a:endParaRPr lang="en-US" altLang="ko-KR" dirty="0"/>
          </a:p>
          <a:p>
            <a:r>
              <a:rPr lang="ko-KR" altLang="en-US" dirty="0"/>
              <a:t>벡터의 수학적 정의</a:t>
            </a:r>
            <a:endParaRPr lang="en-US" altLang="ko-KR" dirty="0"/>
          </a:p>
          <a:p>
            <a:r>
              <a:rPr lang="ko-KR" altLang="en-US" dirty="0"/>
              <a:t>벡터의 예</a:t>
            </a:r>
            <a:endParaRPr lang="en-US" altLang="ko-KR" dirty="0"/>
          </a:p>
          <a:p>
            <a:r>
              <a:rPr lang="ko-KR" altLang="en-US" dirty="0"/>
              <a:t>벡터 표기법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3F3A0-5E9E-4FDB-91D0-498070E02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4EC46-726B-4AB0-82AF-4B295D89C578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9E266-6921-437E-98A6-51ADCD957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B6CB1-AC6A-499E-9555-F984EE3E3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950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벡터의 일반적 정의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344664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벡터는 크기와 방향을 가진다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25C2-07A6-49FE-8641-9582FF383F16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29</a:t>
            </a:fld>
            <a:endParaRPr lang="en-US"/>
          </a:p>
        </p:txBody>
      </p:sp>
      <p:pic>
        <p:nvPicPr>
          <p:cNvPr id="1026" name="Picture 2" descr="https://mblogthumb-phinf.pstatic.net/20160113_265/forfriend5_1452680767649wQttz_PNG/%B9%AB%C1%A6-4_%BA%B9%BB%E7.png?type=w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14849">
            <a:off x="2472045" y="2780703"/>
            <a:ext cx="443865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85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4B138-C7CC-47AC-BBE2-48406635D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드론 멘토링 과정 목적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6ECCE-D05E-427C-81E6-847FB1AF4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1907379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자율 비행 이론의 이해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자율 비행 실습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드론 제작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/>
              <a:t>GroundControl </a:t>
            </a:r>
            <a:r>
              <a:rPr lang="ko-KR" altLang="en-US" dirty="0"/>
              <a:t>경로 비행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파이슨 프로그래밍 </a:t>
            </a:r>
            <a:r>
              <a:rPr lang="ko-KR" altLang="en-US"/>
              <a:t>경로 비행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02233-528C-4AF6-9F9D-10F161691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4613-9749-44BB-A58C-690ABEBE8A2B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A4025-84DE-4163-92DA-8D2246499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E9599-B93D-4B27-B218-F2BB961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</a:t>
            </a:fld>
            <a:endParaRPr lang="en-US"/>
          </a:p>
        </p:txBody>
      </p:sp>
      <p:pic>
        <p:nvPicPr>
          <p:cNvPr id="8" name="Online Media 7" title="￫ﾂﾘ￫ﾹﾄ￬ﾘﾤ 2 + F300 ￪ﾸﾰ￬ﾲﾴ  + QGC + arducopter">
            <a:hlinkClick r:id="" action="ppaction://media"/>
            <a:extLst>
              <a:ext uri="{FF2B5EF4-FFF2-40B4-BE49-F238E27FC236}">
                <a16:creationId xmlns:a16="http://schemas.microsoft.com/office/drawing/2014/main" id="{FCC2B1AB-8C6C-4FC5-9514-85F9FE65019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08157" y="3342558"/>
            <a:ext cx="5038016" cy="28338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4823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</a:t>
            </a:r>
            <a:r>
              <a:rPr lang="ko-KR" altLang="en-US"/>
              <a:t>의 수학적 정의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벡터</a:t>
            </a:r>
            <a:r>
              <a:rPr lang="en-US" altLang="ko-KR" dirty="0"/>
              <a:t> </a:t>
            </a:r>
            <a:r>
              <a:rPr lang="en-US" altLang="ko-KR" b="1" i="1" dirty="0"/>
              <a:t>a</a:t>
            </a:r>
            <a:r>
              <a:rPr lang="en-US" altLang="ko-KR" i="1" dirty="0"/>
              <a:t>, </a:t>
            </a:r>
            <a:r>
              <a:rPr lang="en-US" altLang="ko-KR" b="1" i="1" dirty="0"/>
              <a:t>b</a:t>
            </a:r>
            <a:r>
              <a:rPr lang="en-US" altLang="ko-KR" i="1" dirty="0"/>
              <a:t>, </a:t>
            </a:r>
            <a:r>
              <a:rPr lang="en-US" altLang="ko-KR" b="1" i="1" dirty="0"/>
              <a:t>c</a:t>
            </a:r>
            <a:r>
              <a:rPr lang="en-US" altLang="ko-KR" i="1" dirty="0"/>
              <a:t>, </a:t>
            </a:r>
            <a:r>
              <a:rPr lang="en-US" altLang="ko-KR" b="1" dirty="0"/>
              <a:t>0</a:t>
            </a:r>
            <a:r>
              <a:rPr lang="en-US" altLang="ko-KR" dirty="0"/>
              <a:t> ∈ </a:t>
            </a:r>
            <a:r>
              <a:rPr lang="en-US" altLang="ko-KR" i="1" dirty="0" err="1"/>
              <a:t>ℝ</a:t>
            </a:r>
            <a:r>
              <a:rPr lang="en-US" altLang="ko-KR" baseline="30000" dirty="0" err="1"/>
              <a:t>n</a:t>
            </a:r>
            <a:r>
              <a:rPr lang="en-US" altLang="ko-KR" dirty="0"/>
              <a:t> </a:t>
            </a:r>
            <a:r>
              <a:rPr lang="ko-KR" altLang="en-US" dirty="0"/>
              <a:t>에 대하여 다음 성질들이 성립한다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교환</a:t>
            </a:r>
            <a:r>
              <a:rPr lang="en-US" altLang="ko-KR" dirty="0"/>
              <a:t>(commutative)</a:t>
            </a:r>
            <a:r>
              <a:rPr lang="ko-KR" altLang="en-US" dirty="0"/>
              <a:t> 법칙</a:t>
            </a:r>
            <a:endParaRPr lang="en-US" altLang="ko-KR" dirty="0"/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b="1" i="1" dirty="0"/>
              <a:t>a</a:t>
            </a:r>
            <a:r>
              <a:rPr lang="en-US" altLang="ko-KR" dirty="0"/>
              <a:t> + </a:t>
            </a:r>
            <a:r>
              <a:rPr lang="en-US" altLang="ko-KR" b="1" i="1" dirty="0"/>
              <a:t>b</a:t>
            </a:r>
            <a:r>
              <a:rPr lang="en-US" altLang="ko-KR" dirty="0"/>
              <a:t> = </a:t>
            </a:r>
            <a:r>
              <a:rPr lang="en-US" altLang="ko-KR" b="1" i="1" dirty="0"/>
              <a:t>b</a:t>
            </a:r>
            <a:r>
              <a:rPr lang="en-US" altLang="ko-KR" dirty="0"/>
              <a:t> + </a:t>
            </a:r>
            <a:r>
              <a:rPr lang="en-US" altLang="ko-KR" b="1" i="1" dirty="0"/>
              <a:t>a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결합</a:t>
            </a:r>
            <a:r>
              <a:rPr lang="en-US" altLang="ko-KR" dirty="0"/>
              <a:t>(associative)</a:t>
            </a:r>
            <a:r>
              <a:rPr lang="ko-KR" altLang="en-US" dirty="0"/>
              <a:t> 법칙</a:t>
            </a:r>
            <a:endParaRPr lang="en-US" altLang="ko-KR" dirty="0"/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dirty="0"/>
              <a:t>(</a:t>
            </a:r>
            <a:r>
              <a:rPr lang="en-US" altLang="ko-KR" b="1" i="1" dirty="0"/>
              <a:t>a</a:t>
            </a:r>
            <a:r>
              <a:rPr lang="en-US" altLang="ko-KR" dirty="0"/>
              <a:t> + </a:t>
            </a:r>
            <a:r>
              <a:rPr lang="en-US" altLang="ko-KR" b="1" i="1" dirty="0"/>
              <a:t>b</a:t>
            </a:r>
            <a:r>
              <a:rPr lang="en-US" altLang="ko-KR" dirty="0"/>
              <a:t>) + </a:t>
            </a:r>
            <a:r>
              <a:rPr lang="en-US" altLang="ko-KR" b="1" i="1" dirty="0"/>
              <a:t>c</a:t>
            </a:r>
            <a:r>
              <a:rPr lang="en-US" altLang="ko-KR" dirty="0"/>
              <a:t> = </a:t>
            </a:r>
            <a:r>
              <a:rPr lang="en-US" altLang="ko-KR" b="1" i="1" dirty="0"/>
              <a:t>a</a:t>
            </a:r>
            <a:r>
              <a:rPr lang="en-US" altLang="ko-KR" dirty="0"/>
              <a:t> + (</a:t>
            </a:r>
            <a:r>
              <a:rPr lang="en-US" altLang="ko-KR" b="1" i="1" dirty="0"/>
              <a:t>b</a:t>
            </a:r>
            <a:r>
              <a:rPr lang="en-US" altLang="ko-KR" dirty="0"/>
              <a:t> + </a:t>
            </a:r>
            <a:r>
              <a:rPr lang="en-US" altLang="ko-KR" b="1" i="1" dirty="0"/>
              <a:t>c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항등원</a:t>
            </a:r>
            <a:endParaRPr lang="en-US" altLang="ko-KR" dirty="0"/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b="1" i="1" dirty="0"/>
              <a:t>u</a:t>
            </a:r>
            <a:r>
              <a:rPr lang="en-US" altLang="ko-KR" dirty="0"/>
              <a:t> + </a:t>
            </a:r>
            <a:r>
              <a:rPr lang="en-US" altLang="ko-KR" b="1" dirty="0"/>
              <a:t>0</a:t>
            </a:r>
            <a:r>
              <a:rPr lang="en-US" altLang="ko-KR" dirty="0"/>
              <a:t> = </a:t>
            </a:r>
            <a:r>
              <a:rPr lang="en-US" altLang="ko-KR" b="1" i="1" dirty="0"/>
              <a:t>u</a:t>
            </a:r>
            <a:endParaRPr lang="en-US" altLang="ko-KR" b="1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FF49A-A330-4CAD-A8C1-06CCD67ED6D9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656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</a:t>
            </a:r>
            <a:r>
              <a:rPr lang="ko-KR" altLang="en-US"/>
              <a:t>의 예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690975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ko-KR" altLang="en-US"/>
              <a:t>위치</a:t>
            </a:r>
            <a:r>
              <a:rPr lang="en-US" altLang="ko-KR" dirty="0"/>
              <a:t>, </a:t>
            </a:r>
            <a:r>
              <a:rPr lang="ko-KR" altLang="en-US" dirty="0"/>
              <a:t>속도</a:t>
            </a:r>
            <a:r>
              <a:rPr lang="en-US" altLang="ko-KR" dirty="0"/>
              <a:t>, </a:t>
            </a:r>
            <a:r>
              <a:rPr lang="ko-KR" altLang="en-US" dirty="0"/>
              <a:t>가속도 등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AA0-9A35-4770-940C-6998702736B5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31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FCF9B6-0B45-46F3-BDC9-9652335A5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089" y="1998624"/>
            <a:ext cx="5483821" cy="430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383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</a:t>
            </a:r>
            <a:r>
              <a:rPr lang="ko-KR" altLang="en-US" dirty="0"/>
              <a:t>가 아닌 예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30337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2000" dirty="0"/>
              <a:t>크기와 방향을 가지는 것은 모두 벡터인 것은 아니다</a:t>
            </a:r>
            <a:r>
              <a:rPr lang="en-US" altLang="ko-KR" sz="2000" dirty="0"/>
              <a:t>.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3</a:t>
            </a:r>
            <a:r>
              <a:rPr lang="ko-KR" altLang="en-US" sz="2000" dirty="0"/>
              <a:t>축의 회전은 벡터가 아니다</a:t>
            </a:r>
            <a:r>
              <a:rPr lang="en-US" altLang="ko-KR" sz="2000" dirty="0"/>
              <a:t>.</a:t>
            </a:r>
            <a:endParaRPr lang="en-US" sz="2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72890-7120-4F97-9FF5-03867D9F9771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32</a:t>
            </a:fld>
            <a:endParaRPr lang="en-US"/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755" y="3121155"/>
            <a:ext cx="2436060" cy="231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A454D0-6690-42D2-BAD1-83B45CF2C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242" y="2101534"/>
            <a:ext cx="3471258" cy="385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603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물리학적 표기법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9CB87-5DD9-4971-BB45-DE7D9E752532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33</a:t>
            </a:fld>
            <a:endParaRPr lang="en-US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09364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dirty="0"/>
              <a:t>알파벳 위에 화살표를 표기한다</a:t>
            </a:r>
            <a:r>
              <a:rPr lang="en-US" altLang="ko-KR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i="1" dirty="0"/>
              <a:t>a</a:t>
            </a:r>
            <a:r>
              <a:rPr lang="en-US" dirty="0"/>
              <a:t> = (</a:t>
            </a:r>
            <a:r>
              <a:rPr lang="en-US" i="1" dirty="0"/>
              <a:t>a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i="1" dirty="0"/>
              <a:t>,  . . .  , a</a:t>
            </a:r>
            <a:r>
              <a:rPr lang="en-US" i="1" baseline="-25000" dirty="0"/>
              <a:t>n</a:t>
            </a:r>
            <a:r>
              <a:rPr lang="en-US" dirty="0"/>
              <a:t>) </a:t>
            </a:r>
            <a:r>
              <a:rPr lang="ko-KR" altLang="en-US" dirty="0"/>
              <a:t>로 표기한다</a:t>
            </a:r>
            <a:r>
              <a:rPr lang="en-US" altLang="ko-KR" dirty="0"/>
              <a:t>.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E549760-713D-4106-9EE7-437A60BE2C22}"/>
              </a:ext>
            </a:extLst>
          </p:cNvPr>
          <p:cNvGrpSpPr/>
          <p:nvPr/>
        </p:nvGrpSpPr>
        <p:grpSpPr>
          <a:xfrm>
            <a:off x="2567031" y="2684477"/>
            <a:ext cx="4462068" cy="2800806"/>
            <a:chOff x="1764111" y="2036413"/>
            <a:chExt cx="5038486" cy="344003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4392" y="2036413"/>
              <a:ext cx="1078205" cy="1162769"/>
            </a:xfrm>
            <a:prstGeom prst="rect">
              <a:avLst/>
            </a:prstGeom>
          </p:spPr>
        </p:pic>
        <p:pic>
          <p:nvPicPr>
            <p:cNvPr id="1026" name="Picture 2" descr="Image result for physic vector arrow notati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98589">
              <a:off x="1764111" y="3371421"/>
              <a:ext cx="4276725" cy="2105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12648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수학적 표기법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 </a:t>
            </a:r>
            <a:r>
              <a:rPr lang="en-US" altLang="ko-KR" i="1" dirty="0"/>
              <a:t>n </a:t>
            </a:r>
            <a:r>
              <a:rPr lang="ko-KR" altLang="en-US" dirty="0"/>
              <a:t>개의 숫자 배열의 컬럼  </a:t>
            </a:r>
            <a:r>
              <a:rPr lang="en-US" altLang="ko-KR" dirty="0"/>
              <a:t>n-vector</a:t>
            </a:r>
            <a:r>
              <a:rPr lang="ko-KR" altLang="en-US" dirty="0"/>
              <a:t>를 아래와 같이 표기한다</a:t>
            </a:r>
            <a:r>
              <a:rPr lang="en-US" altLang="ko-KR" dirty="0"/>
              <a:t>.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i="1" baseline="-25000" dirty="0"/>
              <a:t>i</a:t>
            </a:r>
            <a:r>
              <a:rPr lang="en-US" dirty="0"/>
              <a:t> </a:t>
            </a:r>
            <a:r>
              <a:rPr lang="ko-KR" altLang="en-US" dirty="0"/>
              <a:t>는 벡터 </a:t>
            </a:r>
            <a:r>
              <a:rPr lang="en-US" altLang="ko-KR" b="1" i="1" dirty="0"/>
              <a:t>a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en-US" altLang="ko-KR" i="1" dirty="0"/>
              <a:t>i</a:t>
            </a:r>
            <a:r>
              <a:rPr lang="ko-KR" altLang="en-US" dirty="0"/>
              <a:t>번째 요소이다</a:t>
            </a:r>
            <a:r>
              <a:rPr lang="en-US" altLang="ko-KR" dirty="0"/>
              <a:t>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</a:t>
            </a:r>
            <a:r>
              <a:rPr lang="en-US" altLang="ko-KR" i="1" dirty="0"/>
              <a:t>ℝ</a:t>
            </a:r>
            <a:r>
              <a:rPr lang="en-US" dirty="0"/>
              <a:t> </a:t>
            </a:r>
            <a:r>
              <a:rPr lang="ko-KR" altLang="en-US" dirty="0"/>
              <a:t>은 실수 집합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 </a:t>
            </a:r>
            <a:r>
              <a:rPr lang="en-US" altLang="ko-KR" i="1" dirty="0" err="1"/>
              <a:t>ℝ</a:t>
            </a:r>
            <a:r>
              <a:rPr lang="en-US" baseline="30000" dirty="0" err="1"/>
              <a:t>n</a:t>
            </a:r>
            <a:r>
              <a:rPr lang="en-US" dirty="0"/>
              <a:t> </a:t>
            </a:r>
            <a:r>
              <a:rPr lang="ko-KR" altLang="en-US" dirty="0"/>
              <a:t>은 </a:t>
            </a:r>
            <a:r>
              <a:rPr lang="en-US" altLang="ko-KR" i="1" dirty="0"/>
              <a:t>n</a:t>
            </a:r>
            <a:r>
              <a:rPr lang="en-US" altLang="ko-KR" dirty="0"/>
              <a:t> </a:t>
            </a:r>
            <a:r>
              <a:rPr lang="ko-KR" altLang="en-US" dirty="0"/>
              <a:t>차원 실수 벡터 공간</a:t>
            </a:r>
            <a:r>
              <a:rPr lang="en-US" altLang="ko-KR" dirty="0"/>
              <a:t>.</a:t>
            </a:r>
            <a:endParaRPr lang="en-US" i="1" dirty="0"/>
          </a:p>
          <a:p>
            <a:pPr>
              <a:lnSpc>
                <a:spcPct val="120000"/>
              </a:lnSpc>
            </a:pPr>
            <a:r>
              <a:rPr lang="ko-KR" altLang="en-US" dirty="0"/>
              <a:t>벡터는 소문자 볼딕체로 표기함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b="1" i="1" dirty="0"/>
              <a:t>a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벡터 요소는 소문자로 표기함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i="1" dirty="0"/>
              <a:t>a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i="1" dirty="0"/>
              <a:t>, . . . , a</a:t>
            </a:r>
            <a:r>
              <a:rPr lang="en-US" i="1" baseline="-25000" dirty="0"/>
              <a:t>n</a:t>
            </a:r>
            <a:r>
              <a:rPr lang="en-US" i="1" dirty="0"/>
              <a:t>.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8561-DD8B-4D7E-A047-E890B553C78B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34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021" y="1831392"/>
            <a:ext cx="1131025" cy="129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536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3ED9A-4D28-442F-88E6-C47EFD32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A247B-4629-4D09-A22B-02422E078C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행렬의 정의</a:t>
            </a:r>
            <a:endParaRPr lang="en-US" altLang="ko-KR" dirty="0"/>
          </a:p>
          <a:p>
            <a:r>
              <a:rPr lang="ko-KR" altLang="en-US" dirty="0"/>
              <a:t>행렬 응용</a:t>
            </a:r>
            <a:endParaRPr lang="en-US" altLang="ko-KR" dirty="0"/>
          </a:p>
          <a:p>
            <a:r>
              <a:rPr lang="ko-KR" altLang="en-US" dirty="0"/>
              <a:t>선형 방정식</a:t>
            </a:r>
            <a:endParaRPr lang="en-US" altLang="ko-KR" dirty="0"/>
          </a:p>
          <a:p>
            <a:r>
              <a:rPr lang="ko-KR" altLang="en-US" dirty="0"/>
              <a:t>행렬식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311E4-E281-4D85-853B-252B8BD04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3A4F2-53F0-4F26-B927-948FEAA9A46A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51655-8434-4390-8853-4F1D2B630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1D55E-B390-41C4-B537-483E4D358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239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30A92-E53D-43D7-9C19-E4978C5D1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</a:t>
            </a:r>
            <a:r>
              <a:rPr lang="en-US" altLang="ko-KR" dirty="0"/>
              <a:t>(Matrix)</a:t>
            </a:r>
            <a:r>
              <a:rPr lang="ko-KR" altLang="en-US" dirty="0"/>
              <a:t>의 정의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940F4-5DEC-4A43-8965-31012ADF6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행렬은 숫자의 직사각형 배열이다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행렬은 일반적으로 대문자 굵은 </a:t>
            </a:r>
            <a:r>
              <a:rPr lang="ko-KR" altLang="en-US" sz="2000"/>
              <a:t>체로 </a:t>
            </a:r>
            <a:r>
              <a:rPr lang="ko-KR" altLang="en-US" sz="2000" smtClean="0"/>
              <a:t>표시한다 </a:t>
            </a:r>
            <a:r>
              <a:rPr lang="en-US" altLang="ko-KR" sz="2000" smtClean="0"/>
              <a:t>(</a:t>
            </a:r>
            <a:r>
              <a:rPr lang="ko-KR" altLang="en-US" sz="2000" dirty="0"/>
              <a:t>예</a:t>
            </a:r>
            <a:r>
              <a:rPr lang="en-US" altLang="ko-KR" sz="2000" dirty="0"/>
              <a:t>,  </a:t>
            </a:r>
            <a:r>
              <a:rPr lang="en-US" altLang="ko-KR" sz="2000" b="1" i="1" dirty="0"/>
              <a:t>A</a:t>
            </a:r>
            <a:r>
              <a:rPr lang="en-US" altLang="ko-KR" sz="2000" dirty="0"/>
              <a:t>).</a:t>
            </a:r>
          </a:p>
          <a:p>
            <a:r>
              <a:rPr lang="en-US" altLang="ko-KR" sz="2000" dirty="0"/>
              <a:t> </a:t>
            </a:r>
            <a:r>
              <a:rPr lang="en-US" altLang="ko-KR" sz="2000" i="1" dirty="0"/>
              <a:t>m</a:t>
            </a:r>
            <a:r>
              <a:rPr lang="en-US" altLang="ko-KR" sz="1600" dirty="0"/>
              <a:t>×</a:t>
            </a:r>
            <a:r>
              <a:rPr lang="en-US" altLang="ko-KR" sz="2000" i="1" dirty="0"/>
              <a:t>n</a:t>
            </a:r>
            <a:r>
              <a:rPr lang="en-US" altLang="ko-KR" sz="2000" dirty="0"/>
              <a:t> </a:t>
            </a:r>
            <a:r>
              <a:rPr lang="ko-KR" altLang="en-US" sz="2000" dirty="0"/>
              <a:t>행렬은 </a:t>
            </a:r>
            <a:r>
              <a:rPr lang="en-US" altLang="ko-KR" sz="2000" i="1" dirty="0"/>
              <a:t>m</a:t>
            </a:r>
            <a:r>
              <a:rPr lang="ko-KR" altLang="en-US" sz="2000" dirty="0"/>
              <a:t>행 및 </a:t>
            </a:r>
            <a:r>
              <a:rPr lang="en-US" altLang="ko-KR" sz="2000" i="1" dirty="0"/>
              <a:t>n</a:t>
            </a:r>
            <a:r>
              <a:rPr lang="ko-KR" altLang="en-US" sz="2000" dirty="0"/>
              <a:t>열을 가지며</a:t>
            </a:r>
            <a:r>
              <a:rPr lang="en-US" altLang="ko-KR" sz="2000" dirty="0"/>
              <a:t>, </a:t>
            </a:r>
            <a:r>
              <a:rPr lang="ko-KR" altLang="en-US" sz="2000" dirty="0"/>
              <a:t>아래와 같이 표기한다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 </a:t>
            </a:r>
            <a:r>
              <a:rPr lang="en-US" sz="2000" i="1" dirty="0"/>
              <a:t>a</a:t>
            </a:r>
            <a:r>
              <a:rPr lang="en-US" sz="2000" i="1" baseline="-25000" dirty="0"/>
              <a:t>k</a:t>
            </a:r>
            <a:r>
              <a:rPr lang="ko-KR" altLang="en-US" sz="2000" dirty="0"/>
              <a:t>는 </a:t>
            </a:r>
            <a:r>
              <a:rPr lang="en-US" sz="2000" b="1" i="1" dirty="0"/>
              <a:t>A </a:t>
            </a:r>
            <a:r>
              <a:rPr lang="ko-KR" altLang="en-US" sz="2000" b="1" dirty="0"/>
              <a:t>행렬</a:t>
            </a:r>
            <a:r>
              <a:rPr lang="ko-KR" altLang="en-US" sz="2000" dirty="0"/>
              <a:t>의 </a:t>
            </a:r>
            <a:r>
              <a:rPr lang="en-US" sz="2000" i="1" dirty="0"/>
              <a:t>k</a:t>
            </a:r>
            <a:r>
              <a:rPr lang="ko-KR" altLang="en-US" sz="2000" dirty="0"/>
              <a:t>번째 열을 나타낸다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385E1-BE75-4290-80DC-E82FA2702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43568-856D-450E-B715-A6FB60CA746C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E583F-70D2-4A0C-A28B-B2DB71969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EB614-0832-4097-8D4E-58F123A6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63125D-131A-4798-97CA-131413883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972" y="2602910"/>
            <a:ext cx="2853499" cy="1478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4C4F6-0F91-4686-B01A-8763C2319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563" y="4851199"/>
            <a:ext cx="1305406" cy="12104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ED6738-EC6D-42DC-8189-38E284854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427" y="5223037"/>
            <a:ext cx="2362530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729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D7CD7-0CC7-49EE-890F-39D31AE89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 응용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E2B14-1F24-4476-A99E-E398FC212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9D1C2-6747-47AA-A814-8F5C0F2F438E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156B3-EF79-471B-94FB-0E1367B8D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38D53-DFDA-44FE-B64B-237EE21C9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37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808046C-F022-4DEA-AD73-98BCDBA96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7346" y="1464422"/>
            <a:ext cx="3437829" cy="20673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4F1D1F-D354-4AF3-BE62-9F59954C2392}"/>
                  </a:ext>
                </a:extLst>
              </p:cNvPr>
              <p:cNvSpPr txBox="1"/>
              <p:nvPr/>
            </p:nvSpPr>
            <p:spPr>
              <a:xfrm>
                <a:off x="2128681" y="4207703"/>
                <a:ext cx="5270408" cy="14727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   3   −1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−1        1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   2   −3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3600" dirty="0"/>
                  <a:t>  =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   5</m:t>
                            </m:r>
                          </m:e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   2</m:t>
                            </m:r>
                          </m:e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eqArr>
                      </m:e>
                    </m:d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4F1D1F-D354-4AF3-BE62-9F59954C2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681" y="4207703"/>
                <a:ext cx="5270408" cy="14727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6566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CD2EF-FD5B-4099-8709-A38FC4FE3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선형 방정식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08480"/>
          </a:xfrm>
        </p:spPr>
        <p:txBody>
          <a:bodyPr/>
          <a:lstStyle/>
          <a:p>
            <a:pPr marL="0" indent="0">
              <a:buNone/>
            </a:pPr>
            <a:r>
              <a:rPr lang="ko-KR" altLang="en-US"/>
              <a:t>선형 대수는 다항 </a:t>
            </a:r>
            <a:r>
              <a:rPr lang="en-US" altLang="ko-KR"/>
              <a:t>1</a:t>
            </a:r>
            <a:r>
              <a:rPr lang="ko-KR" altLang="en-US"/>
              <a:t>차 방정식의 사칙연산이다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DA46E-67BA-4E52-9DF9-3F4FD9497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28C03-C9DE-4076-9E61-9EFF68D732D6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A654F-943E-413C-959C-47731CA58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08220-8C34-4036-A434-07640706E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38</a:t>
            </a:fld>
            <a:endParaRPr 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2885813" y="2157260"/>
            <a:ext cx="5017350" cy="4081227"/>
            <a:chOff x="2277315" y="1364853"/>
            <a:chExt cx="5869129" cy="483163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AD38CF-B89E-4598-917D-6BEA4D670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7315" y="1364853"/>
              <a:ext cx="4181471" cy="1597798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7A4C74-BD74-4D1C-B935-4B06B190623E}"/>
                </a:ext>
              </a:extLst>
            </p:cNvPr>
            <p:cNvGrpSpPr/>
            <p:nvPr/>
          </p:nvGrpSpPr>
          <p:grpSpPr>
            <a:xfrm>
              <a:off x="2372578" y="3341260"/>
              <a:ext cx="4321101" cy="1268835"/>
              <a:chOff x="1039464" y="3429000"/>
              <a:chExt cx="4905975" cy="1474969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11244EF-6D39-414D-B55A-805BEE309C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9464" y="3429000"/>
                <a:ext cx="3143689" cy="142894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1BA7926-5426-4211-BF76-425AACE4E2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59385" y="3484546"/>
                <a:ext cx="1286054" cy="1419423"/>
              </a:xfrm>
              <a:prstGeom prst="rect">
                <a:avLst/>
              </a:prstGeom>
            </p:spPr>
          </p:pic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1D85012-7293-4162-82AB-121D71A1D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43328" y="5831362"/>
              <a:ext cx="1130711" cy="36512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6FBDD37-CDC4-4BA5-9D30-7082AF1FF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72578" y="4995028"/>
              <a:ext cx="2248214" cy="44773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B2B661C-03D4-46C5-85E0-F7BEC8470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40914" y="5014080"/>
              <a:ext cx="2905530" cy="428685"/>
            </a:xfrm>
            <a:prstGeom prst="rect">
              <a:avLst/>
            </a:prstGeom>
          </p:spPr>
        </p:pic>
      </p:grp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9F77C5D8-940D-4E76-B499-4EE13F56D1B8}"/>
              </a:ext>
            </a:extLst>
          </p:cNvPr>
          <p:cNvCxnSpPr>
            <a:cxnSpLocks/>
            <a:stCxn id="7" idx="1"/>
            <a:endCxn id="10" idx="1"/>
          </p:cNvCxnSpPr>
          <p:nvPr/>
        </p:nvCxnSpPr>
        <p:spPr>
          <a:xfrm rot="10800000" flipH="1" flipV="1">
            <a:off x="2885812" y="2832081"/>
            <a:ext cx="56433" cy="3252198"/>
          </a:xfrm>
          <a:prstGeom prst="curvedConnector3">
            <a:avLst>
              <a:gd name="adj1" fmla="val -2025411"/>
            </a:avLst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7276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EF63F-C207-4665-8450-CEBD69ADE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행렬식</a:t>
            </a:r>
            <a:r>
              <a:rPr lang="en-US" altLang="ko-KR" dirty="0"/>
              <a:t>(Determinant) 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AD349-6430-4936-80A2-74E7AC2BD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44269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/>
              <a:t>정방 행렬</a:t>
            </a:r>
            <a:r>
              <a:rPr lang="en-US" altLang="ko-KR" sz="1600" dirty="0"/>
              <a:t> </a:t>
            </a:r>
            <a:r>
              <a:rPr lang="en-US" altLang="ko-KR" sz="1600" b="1" i="1" dirty="0"/>
              <a:t>A</a:t>
            </a:r>
            <a:r>
              <a:rPr lang="ko-KR" altLang="en-US" sz="1600" dirty="0"/>
              <a:t>의 행렬식은 </a:t>
            </a:r>
            <a:r>
              <a:rPr lang="en-US" altLang="ko-KR" sz="1600" dirty="0"/>
              <a:t>|</a:t>
            </a:r>
            <a:r>
              <a:rPr lang="en-US" altLang="ko-KR" sz="1600" b="1" i="1" dirty="0"/>
              <a:t>A</a:t>
            </a:r>
            <a:r>
              <a:rPr lang="en-US" altLang="ko-KR" sz="1600" dirty="0"/>
              <a:t>| </a:t>
            </a:r>
            <a:r>
              <a:rPr lang="ko-KR" altLang="en-US" sz="1600" dirty="0"/>
              <a:t>로 나타낸다</a:t>
            </a:r>
            <a:r>
              <a:rPr lang="en-US" altLang="ko-KR" sz="16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600" dirty="0"/>
              <a:t>행렬식은 다음과 같은 성질은 </a:t>
            </a:r>
            <a:r>
              <a:rPr lang="ko-KR" altLang="en-US" sz="1600"/>
              <a:t>가진다</a:t>
            </a:r>
            <a:r>
              <a:rPr lang="en-US" altLang="ko-KR" sz="160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sz="1600"/>
              <a:t>행렬식은 행벡터에 선형</a:t>
            </a:r>
            <a:r>
              <a:rPr lang="en-US" altLang="ko-KR" sz="1600"/>
              <a:t>(Linear) </a:t>
            </a:r>
            <a:r>
              <a:rPr lang="ko-KR" altLang="en-US" sz="1600"/>
              <a:t>함수이다</a:t>
            </a:r>
            <a:r>
              <a:rPr lang="en-US" altLang="ko-KR" sz="160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sz="1600"/>
              <a:t>두 개의 행벡터가 같으면 행렬식은 </a:t>
            </a:r>
            <a:r>
              <a:rPr lang="en-US" altLang="ko-KR" sz="1600"/>
              <a:t>0</a:t>
            </a:r>
            <a:r>
              <a:rPr lang="ko-KR" altLang="en-US" sz="1600"/>
              <a:t>이다</a:t>
            </a:r>
            <a:r>
              <a:rPr lang="en-US" altLang="ko-KR" sz="160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sz="1600"/>
              <a:t>단위 행렬의 행렬식은 </a:t>
            </a:r>
            <a:r>
              <a:rPr lang="en-US" altLang="ko-KR" sz="1600"/>
              <a:t>1</a:t>
            </a:r>
            <a:r>
              <a:rPr lang="ko-KR" altLang="en-US" sz="1600"/>
              <a:t>이다</a:t>
            </a:r>
            <a:r>
              <a:rPr lang="en-US" altLang="ko-KR" sz="160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600"/>
              <a:t>어떤 행벡터에 스칼라 값을 곱하여 다른 행벡터에 더하여도 행렬식은 변하지 않는다</a:t>
            </a:r>
            <a:r>
              <a:rPr lang="en-US" altLang="ko-KR" sz="160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sz="1600"/>
              <a:t>두 행 벡터를 서로 바꾸면 행렬식의 값은 </a:t>
            </a:r>
            <a:r>
              <a:rPr lang="en-US" altLang="ko-KR" sz="1600"/>
              <a:t>-|A| </a:t>
            </a:r>
            <a:r>
              <a:rPr lang="ko-KR" altLang="en-US" sz="1600"/>
              <a:t>이다</a:t>
            </a:r>
            <a:r>
              <a:rPr lang="en-US" altLang="ko-KR" sz="1600"/>
              <a:t>.</a:t>
            </a:r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4D0EB-0A7A-4B3A-A26C-B2C2C22B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351E7-EF6A-4A0C-9D92-BF5C9D6C80E0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18190-16BF-4719-BCE5-72140BA8E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A08AD-364A-4A94-A16C-7D93551A8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06871" y="3697969"/>
                <a:ext cx="8766495" cy="1292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et</m:t>
                    </m:r>
                    <m:d>
                      <m:dPr>
                        <m:begChr m:val="["/>
                        <m:endChr m:val="]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0" i="1" baseline="30000" smtClean="0">
                            <a:latin typeface="Cambria Math" panose="02040503050406030204" pitchFamily="18" charset="0"/>
                          </a:rPr>
                          <m:t>(1)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i="1" baseline="30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i="1" baseline="300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sz="2800"/>
              </a:p>
              <a:p>
                <a:pPr>
                  <a:lnSpc>
                    <a:spcPct val="150000"/>
                  </a:lnSpc>
                </a:pPr>
                <a:r>
                  <a:rPr lang="en-US" sz="2800"/>
                  <a:t>         =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i="1" baseline="30000">
                            <a:latin typeface="Cambria Math" panose="02040503050406030204" pitchFamily="18" charset="0"/>
                          </a:rPr>
                          <m:t>(1)</m:t>
                        </m:r>
                        <m:r>
                          <a:rPr lang="en-US" sz="2800" i="1" baseline="-2500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i="1" baseline="-250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800"/>
                  <a:t> +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i="1" baseline="30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i="1" baseline="300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800" i="1" baseline="-2500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i="1" baseline="-250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71" y="3697969"/>
                <a:ext cx="8766495" cy="1292662"/>
              </a:xfrm>
              <a:prstGeom prst="rect">
                <a:avLst/>
              </a:prstGeom>
              <a:blipFill>
                <a:blip r:embed="rId2"/>
                <a:stretch>
                  <a:fillRect b="-10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06871" y="4924972"/>
                <a:ext cx="8766495" cy="5784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et</m:t>
                    </m:r>
                    <m:d>
                      <m:dPr>
                        <m:begChr m:val="["/>
                        <m:endChr m:val="]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800"/>
                  <a:t> = 0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71" y="4924972"/>
                <a:ext cx="8766495" cy="578428"/>
              </a:xfrm>
              <a:prstGeom prst="rect">
                <a:avLst/>
              </a:prstGeom>
              <a:blipFill>
                <a:blip r:embed="rId3"/>
                <a:stretch>
                  <a:fillRect b="-36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06871" y="5710021"/>
                <a:ext cx="4771808" cy="646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et</m:t>
                    </m:r>
                    <m:d>
                      <m:dPr>
                        <m:begChr m:val="["/>
                        <m:endChr m:val="]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800"/>
                  <a:t> = 1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71" y="5710021"/>
                <a:ext cx="4771808" cy="646331"/>
              </a:xfrm>
              <a:prstGeom prst="rect">
                <a:avLst/>
              </a:prstGeom>
              <a:blipFill>
                <a:blip r:embed="rId4"/>
                <a:stretch>
                  <a:fillRect b="-22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3104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3260-56F3-41C7-9F44-19B6FA8A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비행 기술의 역사 </a:t>
            </a:r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03744-A719-4C9F-A981-4EF653109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581917"/>
          </a:xfrm>
        </p:spPr>
        <p:txBody>
          <a:bodyPr>
            <a:normAutofit/>
          </a:bodyPr>
          <a:lstStyle/>
          <a:p>
            <a:r>
              <a:rPr lang="en-US" sz="2400" dirty="0"/>
              <a:t>The ArduPilot project earliest roots date back to late 2007.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652DB-DB73-43EC-B8A4-35104E83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9625-3A90-4AAF-B08C-B456CE6823C7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CDC34-F889-494C-92A7-BCAF6B8E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24CD0-A7BF-458C-89A5-0F4670CC5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</a:t>
            </a:fld>
            <a:endParaRPr lang="en-US"/>
          </a:p>
        </p:txBody>
      </p:sp>
      <p:pic>
        <p:nvPicPr>
          <p:cNvPr id="7" name="Online Media 6" title="￬ﾞﾐ￬ﾜﾨ ￫ﾹﾄ￭ﾖﾉ ￬ﾘﾈ￬ﾋﾜ 01">
            <a:hlinkClick r:id="" action="ppaction://media"/>
            <a:extLst>
              <a:ext uri="{FF2B5EF4-FFF2-40B4-BE49-F238E27FC236}">
                <a16:creationId xmlns:a16="http://schemas.microsoft.com/office/drawing/2014/main" id="{5E6BA3A0-4DB8-4446-A7DA-FEBB42E6BF3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64920" y="2022225"/>
            <a:ext cx="7376160" cy="414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5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9A785-655E-4D4D-8AFB-203C231EEF7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 anchor="ctr">
            <a:normAutofit/>
          </a:bodyPr>
          <a:lstStyle/>
          <a:p>
            <a:r>
              <a:rPr lang="ko-KR" altLang="en-US" sz="4000" dirty="0"/>
              <a:t>과제</a:t>
            </a:r>
            <a:endParaRPr lang="en-US" sz="4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13D79-030B-49C4-8129-69F04F4C3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61C26-5B81-4182-9178-2ED82C49FD67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C172E-6945-4D3C-844A-36AA71021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20464-EB00-4296-BBBC-5191036B4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40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278A7D9-9F23-471B-BA3D-0267B4E3A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02703"/>
          </a:xfrm>
        </p:spPr>
        <p:txBody>
          <a:bodyPr/>
          <a:lstStyle/>
          <a:p>
            <a:r>
              <a:rPr lang="ko-KR" altLang="en-US" dirty="0"/>
              <a:t>아래의 행렬식을 증명하세요</a:t>
            </a:r>
            <a:r>
              <a:rPr lang="en-US" altLang="ko-KR" dirty="0"/>
              <a:t>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15462" y="2650819"/>
                <a:ext cx="7966796" cy="20779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8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8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8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8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𝑎𝑑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𝑏𝑐</m:t>
                      </m:r>
                    </m:oMath>
                  </m:oMathPara>
                </a14:m>
                <a:endParaRPr lang="en-US" sz="800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462" y="2650819"/>
                <a:ext cx="7966796" cy="20779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54291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9A785-655E-4D4D-8AFB-203C231EE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행렬식 공식 </a:t>
            </a:r>
            <a:r>
              <a:rPr lang="en-US" altLang="ko-KR"/>
              <a:t>1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36C6D0-BD15-4302-9A11-5945A1F10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876" y="1693713"/>
            <a:ext cx="3461516" cy="97632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13D79-030B-49C4-8129-69F04F4C3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C2CAB-633B-435B-B69C-F910109B5573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C172E-6945-4D3C-844A-36AA71021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20464-EB00-4296-BBBC-5191036B4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603CC5-60E3-419D-AEAC-900916334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98" y="3276209"/>
            <a:ext cx="8564456" cy="263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5967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5F390-BC50-4BDB-BAB6-195045FEE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행렬식 공식 </a:t>
            </a:r>
            <a:r>
              <a:rPr lang="en-US" altLang="ko-KR" dirty="0"/>
              <a:t>2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253181A-425C-4560-8252-5A5A5206D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7483" y="1614680"/>
            <a:ext cx="6397406" cy="280102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0E317-60AF-44A4-99C3-98AB7504C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1D185-88B0-455C-878B-3A33C153DC6F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CC58A-E53A-4E54-B087-01D4D12DC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3BB86-A5A9-490A-9B62-2B8ED28B2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757E5D-71C9-469B-8EF1-A85B70831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664" y="4870098"/>
            <a:ext cx="1625286" cy="8875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493062-B315-41DC-9886-621200DE3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351" y="5060291"/>
            <a:ext cx="1752082" cy="50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3458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4A931-BD61-4AFE-8C7C-963AAF463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연산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46D85-66E8-4F76-BDA1-EE4CDD4480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내적</a:t>
            </a:r>
            <a:endParaRPr lang="en-US" altLang="ko-KR" dirty="0"/>
          </a:p>
          <a:p>
            <a:r>
              <a:rPr lang="ko-KR" altLang="en-US" dirty="0"/>
              <a:t>외적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A123A-5CC1-4DA3-ADDF-12A312982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2A788-3FEE-458E-8FF5-7D24D81C4D05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DD3E4-12EC-4690-874E-E41899EFE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64806-86F3-4F3B-94A4-DEA39241F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0544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 내적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내적 </a:t>
                </a:r>
                <a:r>
                  <a:rPr lang="en-US" altLang="ko-KR" dirty="0"/>
                  <a:t>= Inner Product = Dot Product = Scalar Product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내적의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정의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∈ </a:t>
                </a:r>
                <a:r>
                  <a:rPr lang="en-US" altLang="ko-KR" dirty="0" err="1"/>
                  <a:t>ℝ</a:t>
                </a:r>
                <a:r>
                  <a:rPr lang="en-US" altLang="ko-KR" baseline="30000" dirty="0" err="1"/>
                  <a:t>n</a:t>
                </a:r>
                <a:r>
                  <a:rPr lang="en-US" altLang="ko-KR" baseline="30000" dirty="0"/>
                  <a:t> </a:t>
                </a:r>
                <a:r>
                  <a:rPr lang="ko-KR" altLang="en-US" dirty="0"/>
                  <a:t>에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대하여 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ko-KR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b="1" i="1" dirty="0"/>
                  <a:t>y </a:t>
                </a:r>
                <a:r>
                  <a:rPr lang="en-US" altLang="ko-KR"/>
                  <a:t>= </a:t>
                </a:r>
                <a:r>
                  <a:rPr lang="en-US" altLang="ko-KR" b="1" i="1"/>
                  <a:t>x · y</a:t>
                </a:r>
                <a:endParaRPr lang="en-US" altLang="ko-KR" b="1" i="1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b="1" dirty="0"/>
                  <a:t>내적 예</a:t>
                </a:r>
                <a:endParaRPr lang="en-US" altLang="ko-KR" b="1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b="1" i="1" dirty="0"/>
                  <a:t>x</a:t>
                </a:r>
                <a:r>
                  <a:rPr lang="en-US" altLang="ko-KR" b="1" dirty="0"/>
                  <a:t> = [ 1, 2 ]</a:t>
                </a:r>
                <a:r>
                  <a:rPr lang="en-US" altLang="ko-KR" i="1" baseline="30000" dirty="0"/>
                  <a:t>T </a:t>
                </a:r>
                <a:r>
                  <a:rPr lang="en-US" altLang="ko-KR" b="1" i="1" dirty="0"/>
                  <a:t>,   y</a:t>
                </a:r>
                <a:r>
                  <a:rPr lang="en-US" altLang="ko-KR" b="1" dirty="0"/>
                  <a:t> = [ 3, 4 ]</a:t>
                </a:r>
                <a:r>
                  <a:rPr lang="en-US" altLang="ko-KR" i="1" baseline="30000" dirty="0"/>
                  <a:t>T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 = </m:t>
                    </m:r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  <a:r>
                  <a:rPr lang="en-US" altLang="ko-KR" dirty="0"/>
                  <a:t>= 1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/>
                  <a:t>3 + 2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/>
                  <a:t>4 = 11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b="1" i="1" dirty="0"/>
                  <a:t>y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b="1" i="1" dirty="0"/>
                  <a:t> </a:t>
                </a:r>
                <a:r>
                  <a:rPr lang="en-US" altLang="ko-KR" dirty="0"/>
                  <a:t>= 1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/>
                  <a:t>3 + 2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/>
                  <a:t>4 = 11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99" t="-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4EEF7-E596-4265-A7BD-B77C29481BD7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44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893" y="2382472"/>
            <a:ext cx="3485886" cy="228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7456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 외적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907579" cy="2435886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외적 </a:t>
            </a:r>
            <a:r>
              <a:rPr lang="en-US" altLang="ko-KR" dirty="0"/>
              <a:t>= </a:t>
            </a:r>
            <a:r>
              <a:rPr lang="ko-KR" altLang="en-US" dirty="0"/>
              <a:t>벡터 곲</a:t>
            </a:r>
            <a:r>
              <a:rPr lang="en-US" altLang="ko-KR" dirty="0"/>
              <a:t>= Outer Product = Cross Product = Vector Product</a:t>
            </a:r>
          </a:p>
          <a:p>
            <a:r>
              <a:rPr lang="ko-KR" altLang="en-US" dirty="0"/>
              <a:t>외적의 정의</a:t>
            </a:r>
            <a:endParaRPr lang="en-US" altLang="ko-KR" dirty="0"/>
          </a:p>
          <a:p>
            <a:pPr lvl="1"/>
            <a:r>
              <a:rPr lang="ko-KR" altLang="en-US" dirty="0"/>
              <a:t>방향</a:t>
            </a:r>
            <a:r>
              <a:rPr lang="en-US" altLang="ko-KR" dirty="0"/>
              <a:t>: </a:t>
            </a:r>
            <a:r>
              <a:rPr lang="ko-KR" altLang="en-US" dirty="0"/>
              <a:t>두 벡터에 반시계 방향으로 수직</a:t>
            </a:r>
            <a:endParaRPr lang="en-US" altLang="ko-KR" dirty="0"/>
          </a:p>
          <a:p>
            <a:pPr lvl="1"/>
            <a:r>
              <a:rPr lang="ko-KR" altLang="en-US" dirty="0"/>
              <a:t>크기</a:t>
            </a:r>
            <a:r>
              <a:rPr lang="en-US" altLang="ko-KR" dirty="0"/>
              <a:t>: </a:t>
            </a:r>
            <a:r>
              <a:rPr lang="ko-KR" altLang="en-US" dirty="0"/>
              <a:t>두 벡터가 이루는 평행사변형의 면적</a:t>
            </a:r>
            <a:r>
              <a:rPr lang="en-US" altLang="ko-KR" dirty="0"/>
              <a:t> </a:t>
            </a:r>
          </a:p>
          <a:p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C367D-C32F-414D-A817-5B2136A67C49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45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128" y="3987017"/>
            <a:ext cx="2365671" cy="2109558"/>
          </a:xfrm>
          <a:prstGeom prst="rect">
            <a:avLst/>
          </a:prstGeom>
        </p:spPr>
      </p:pic>
      <p:pic>
        <p:nvPicPr>
          <p:cNvPr id="3076" name="Picture 4" descr="Image result for physics vector outer produ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872" y="3937149"/>
            <a:ext cx="2814128" cy="219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2086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 외적 공식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93EF-6A42-496B-A3CF-E8FF93F6DA2B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46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8" y="1472349"/>
            <a:ext cx="2295845" cy="15718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62" y="3443982"/>
            <a:ext cx="4210638" cy="113363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62" y="5094431"/>
            <a:ext cx="5811061" cy="676369"/>
          </a:xfrm>
          <a:prstGeom prst="rect">
            <a:avLst/>
          </a:prstGeom>
        </p:spPr>
      </p:pic>
      <p:pic>
        <p:nvPicPr>
          <p:cNvPr id="14" name="내용 개체 틀 13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672076" y="2055849"/>
            <a:ext cx="3067478" cy="26387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120AF1-B075-444D-A8FB-5869700A0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7651" y="1306199"/>
            <a:ext cx="1757498" cy="197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311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 외적 예제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3A36D-EAB8-4A75-9ADA-ED6691F37168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47</a:t>
            </a:fld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9A32BDD-C4D8-4C8B-B895-C3F8EDF15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69047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벡터 </a:t>
            </a:r>
            <a:r>
              <a:rPr lang="en-US" sz="3200" b="1" i="1" dirty="0"/>
              <a:t>a </a:t>
            </a:r>
            <a:r>
              <a:rPr lang="en-US" sz="3200" dirty="0"/>
              <a:t>= (3,−3,1), </a:t>
            </a:r>
            <a:r>
              <a:rPr lang="en-US" sz="3200" b="1" i="1" dirty="0"/>
              <a:t>b</a:t>
            </a:r>
            <a:r>
              <a:rPr lang="en-US" sz="3200" dirty="0"/>
              <a:t>=(4,9,2)</a:t>
            </a:r>
            <a:r>
              <a:rPr lang="ko-KR" altLang="en-US" sz="3200" dirty="0"/>
              <a:t>의 외적은</a:t>
            </a:r>
            <a:r>
              <a:rPr lang="en-US" altLang="ko-KR" sz="3200" dirty="0"/>
              <a:t>?</a:t>
            </a:r>
            <a:endParaRPr lang="en-US" sz="32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F1C4367-6231-448C-AC95-21F2428DC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516" y="2451304"/>
            <a:ext cx="2753109" cy="12765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B1764AE-EB1A-48D9-91F8-BBBA72BD0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282" y="4154987"/>
            <a:ext cx="6430272" cy="4286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A3E1F57-5A17-4745-AD0E-D2FA3D742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282" y="5010827"/>
            <a:ext cx="2581635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338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 내적</a:t>
            </a:r>
            <a:r>
              <a:rPr lang="en-US" altLang="ko-KR"/>
              <a:t>/</a:t>
            </a:r>
            <a:r>
              <a:rPr lang="ko-KR" altLang="en-US"/>
              <a:t>외적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19481"/>
          </a:xfrm>
        </p:spPr>
        <p:txBody>
          <a:bodyPr/>
          <a:lstStyle/>
          <a:p>
            <a:r>
              <a:rPr lang="ko-KR" altLang="en-US"/>
              <a:t>참고 동영상</a:t>
            </a:r>
            <a:endParaRPr lang="en-US" altLang="ko-KR"/>
          </a:p>
          <a:p>
            <a:pPr lvl="1"/>
            <a:r>
              <a:rPr lang="en-US">
                <a:hlinkClick r:id="rId2"/>
              </a:rPr>
              <a:t>https://www.youtube.com/watch?v=eYF_QVdS3yY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03C29-4F5E-4483-89E1-A90A52033138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48</a:t>
            </a:fld>
            <a:endParaRPr lang="en-US"/>
          </a:p>
        </p:txBody>
      </p:sp>
      <p:pic>
        <p:nvPicPr>
          <p:cNvPr id="7" name="그림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867" y="2586617"/>
            <a:ext cx="4610998" cy="348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773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외적 응용 </a:t>
            </a:r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758087"/>
          </a:xfrm>
        </p:spPr>
        <p:txBody>
          <a:bodyPr/>
          <a:lstStyle/>
          <a:p>
            <a:r>
              <a:rPr lang="ko-KR" altLang="en-US"/>
              <a:t>아래 삼각형의 면적을 구하세요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B8989-788E-4B0E-A1BA-1A46283C64D4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49</a:t>
            </a:fld>
            <a:endParaRPr lang="en-US"/>
          </a:p>
        </p:txBody>
      </p:sp>
      <p:pic>
        <p:nvPicPr>
          <p:cNvPr id="2050" name="Picture 2" descr="                        C          - --&gt;          AC  A          ---&gt;        AB                    B 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329" y="2281980"/>
            <a:ext cx="4069383" cy="241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     1----&gt;    ---&gt; A =  2|AB  Ã AC  |.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532" y="5203171"/>
            <a:ext cx="170497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590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3260-56F3-41C7-9F44-19B6FA8A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비행 기술의 역사 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03744-A719-4C9F-A981-4EF653109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1060090"/>
          </a:xfrm>
        </p:spPr>
        <p:txBody>
          <a:bodyPr>
            <a:normAutofit/>
          </a:bodyPr>
          <a:lstStyle/>
          <a:p>
            <a:r>
              <a:rPr lang="en-US" dirty="0"/>
              <a:t>EMAV competition – Pixhawk team – Delft 2009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652DB-DB73-43EC-B8A4-35104E83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CFFB4-BD9C-44D3-80ED-FE96FC77F064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CDC34-F889-494C-92A7-BCAF6B8E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24CD0-A7BF-458C-89A5-0F4670CC5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</a:t>
            </a:fld>
            <a:endParaRPr lang="en-US"/>
          </a:p>
        </p:txBody>
      </p:sp>
      <p:pic>
        <p:nvPicPr>
          <p:cNvPr id="7" name="Online Media 6" title="PIXHAWK EMAV 2009 / Spring semester">
            <a:hlinkClick r:id="" action="ppaction://media"/>
            <a:extLst>
              <a:ext uri="{FF2B5EF4-FFF2-40B4-BE49-F238E27FC236}">
                <a16:creationId xmlns:a16="http://schemas.microsoft.com/office/drawing/2014/main" id="{0617CE9B-6F86-443A-90F8-643CB72D065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62247" y="1975240"/>
            <a:ext cx="7376160" cy="414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2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ko-KR" altLang="en-US" dirty="0"/>
              <a:t>벡터 외적 응용 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111411"/>
          </a:xfrm>
        </p:spPr>
        <p:txBody>
          <a:bodyPr>
            <a:normAutofit/>
          </a:bodyPr>
          <a:lstStyle/>
          <a:p>
            <a:r>
              <a:rPr lang="ko-KR" altLang="en-US" dirty="0"/>
              <a:t>아래 삼각형의 면적을</a:t>
            </a:r>
            <a:r>
              <a:rPr lang="en-US" altLang="ko-KR" dirty="0"/>
              <a:t> </a:t>
            </a:r>
            <a:r>
              <a:rPr lang="ko-KR" altLang="en-US"/>
              <a:t>벡터 </a:t>
            </a:r>
            <a:r>
              <a:rPr lang="ko-KR" altLang="en-US" smtClean="0"/>
              <a:t>외적 </a:t>
            </a:r>
            <a:r>
              <a:rPr lang="ko-KR" altLang="en-US" dirty="0"/>
              <a:t>행렬식을 이용하여 구하세요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D970F-F869-465D-8E2B-F110AB91E5D3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50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602" y="2469681"/>
            <a:ext cx="4448796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958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456C-44AC-4FE5-ABEB-8EA08EA27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연산 응용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101B2-CFCE-48F1-A6D5-0AC985288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531C1-77FF-48EC-8C26-5D0A17CFDF29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6364F-AB1F-4833-92E3-CC2B704A3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1CC6E-D983-42A7-AFDF-6C9EEB913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7CF98E-D4DE-4E24-A3C1-5DA113613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390" y="2836576"/>
            <a:ext cx="4401164" cy="552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1D2C12-3C95-44FB-B638-570209F6E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889" y="3791536"/>
            <a:ext cx="5134692" cy="1686160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A0C9961-EA82-4F60-8A07-B62D5BFD8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178872"/>
          </a:xfrm>
        </p:spPr>
        <p:txBody>
          <a:bodyPr/>
          <a:lstStyle/>
          <a:p>
            <a:r>
              <a:rPr lang="ko-KR" altLang="en-US" dirty="0"/>
              <a:t>평행 정육면체의 체적 구하기</a:t>
            </a:r>
            <a:endParaRPr lang="en-US" altLang="ko-KR" dirty="0"/>
          </a:p>
          <a:p>
            <a:pPr lvl="1"/>
            <a:r>
              <a:rPr lang="ko-KR" altLang="en-US" dirty="0"/>
              <a:t>외적</a:t>
            </a:r>
            <a:r>
              <a:rPr lang="en-US" altLang="ko-KR" dirty="0"/>
              <a:t>/</a:t>
            </a:r>
            <a:r>
              <a:rPr lang="ko-KR" altLang="en-US" dirty="0"/>
              <a:t>내적 복합 연산</a:t>
            </a:r>
            <a:endParaRPr lang="en-US" dirty="0"/>
          </a:p>
        </p:txBody>
      </p:sp>
      <p:pic>
        <p:nvPicPr>
          <p:cNvPr id="15" name="Content Placeholder 6">
            <a:extLst>
              <a:ext uri="{FF2B5EF4-FFF2-40B4-BE49-F238E27FC236}">
                <a16:creationId xmlns:a16="http://schemas.microsoft.com/office/drawing/2014/main" id="{0D810D29-71D7-4A32-B4D9-B04B3EC2B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810" y="2739579"/>
            <a:ext cx="3185144" cy="211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651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r>
              <a:rPr lang="en-US" altLang="ko-KR" dirty="0"/>
              <a:t>: </a:t>
            </a:r>
            <a:r>
              <a:rPr lang="ko-KR" altLang="en-US" dirty="0"/>
              <a:t>폴리곤 면적 구하기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758087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i="1" dirty="0"/>
              <a:t>i</a:t>
            </a:r>
            <a:r>
              <a:rPr lang="ko-KR" altLang="en-US" dirty="0"/>
              <a:t>번째 꼭지점의 좌표가 </a:t>
            </a:r>
            <a:r>
              <a:rPr lang="en-US" altLang="ko-KR" dirty="0"/>
              <a:t>(</a:t>
            </a:r>
            <a:r>
              <a:rPr lang="en-US" altLang="ko-KR" i="1" dirty="0"/>
              <a:t>x</a:t>
            </a:r>
            <a:r>
              <a:rPr lang="en-US" altLang="ko-KR" i="1" baseline="-25000" dirty="0"/>
              <a:t>i</a:t>
            </a:r>
            <a:r>
              <a:rPr lang="en-US" altLang="ko-KR" dirty="0"/>
              <a:t>, </a:t>
            </a:r>
            <a:r>
              <a:rPr lang="en-US" altLang="ko-KR" i="1" dirty="0" err="1"/>
              <a:t>y</a:t>
            </a:r>
            <a:r>
              <a:rPr lang="en-US" altLang="ko-KR" i="1" baseline="-25000" dirty="0" err="1"/>
              <a:t>i</a:t>
            </a:r>
            <a:r>
              <a:rPr lang="en-US" altLang="ko-KR" dirty="0"/>
              <a:t>)</a:t>
            </a:r>
            <a:r>
              <a:rPr lang="ko-KR" altLang="en-US" dirty="0"/>
              <a:t>인 폴리곤의 면적은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6A094-9F93-4855-851F-08C8DE81664D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52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C66358-8AA2-4438-AC03-389768DA1025}"/>
              </a:ext>
            </a:extLst>
          </p:cNvPr>
          <p:cNvSpPr/>
          <p:nvPr/>
        </p:nvSpPr>
        <p:spPr>
          <a:xfrm>
            <a:off x="2874760" y="2247659"/>
            <a:ext cx="2854921" cy="2256802"/>
          </a:xfrm>
          <a:custGeom>
            <a:avLst/>
            <a:gdLst>
              <a:gd name="connsiteX0" fmla="*/ 906011 w 4244830"/>
              <a:gd name="connsiteY0" fmla="*/ 1031846 h 3296874"/>
              <a:gd name="connsiteX1" fmla="*/ 1249960 w 4244830"/>
              <a:gd name="connsiteY1" fmla="*/ 243281 h 3296874"/>
              <a:gd name="connsiteX2" fmla="*/ 1904301 w 4244830"/>
              <a:gd name="connsiteY2" fmla="*/ 352338 h 3296874"/>
              <a:gd name="connsiteX3" fmla="*/ 2659310 w 4244830"/>
              <a:gd name="connsiteY3" fmla="*/ 0 h 3296874"/>
              <a:gd name="connsiteX4" fmla="*/ 4001549 w 4244830"/>
              <a:gd name="connsiteY4" fmla="*/ 922789 h 3296874"/>
              <a:gd name="connsiteX5" fmla="*/ 4244830 w 4244830"/>
              <a:gd name="connsiteY5" fmla="*/ 2046914 h 3296874"/>
              <a:gd name="connsiteX6" fmla="*/ 3078760 w 4244830"/>
              <a:gd name="connsiteY6" fmla="*/ 3103927 h 3296874"/>
              <a:gd name="connsiteX7" fmla="*/ 2952925 w 4244830"/>
              <a:gd name="connsiteY7" fmla="*/ 2306973 h 3296874"/>
              <a:gd name="connsiteX8" fmla="*/ 1459685 w 4244830"/>
              <a:gd name="connsiteY8" fmla="*/ 3296874 h 3296874"/>
              <a:gd name="connsiteX9" fmla="*/ 1375795 w 4244830"/>
              <a:gd name="connsiteY9" fmla="*/ 2273417 h 3296874"/>
              <a:gd name="connsiteX10" fmla="*/ 0 w 4244830"/>
              <a:gd name="connsiteY10" fmla="*/ 2348918 h 3296874"/>
              <a:gd name="connsiteX11" fmla="*/ 1551964 w 4244830"/>
              <a:gd name="connsiteY11" fmla="*/ 1661020 h 3296874"/>
              <a:gd name="connsiteX12" fmla="*/ 906011 w 4244830"/>
              <a:gd name="connsiteY12" fmla="*/ 1031846 h 3296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44830" h="3296874">
                <a:moveTo>
                  <a:pt x="906011" y="1031846"/>
                </a:moveTo>
                <a:lnTo>
                  <a:pt x="1249960" y="243281"/>
                </a:lnTo>
                <a:lnTo>
                  <a:pt x="1904301" y="352338"/>
                </a:lnTo>
                <a:lnTo>
                  <a:pt x="2659310" y="0"/>
                </a:lnTo>
                <a:lnTo>
                  <a:pt x="4001549" y="922789"/>
                </a:lnTo>
                <a:lnTo>
                  <a:pt x="4244830" y="2046914"/>
                </a:lnTo>
                <a:lnTo>
                  <a:pt x="3078760" y="3103927"/>
                </a:lnTo>
                <a:lnTo>
                  <a:pt x="2952925" y="2306973"/>
                </a:lnTo>
                <a:lnTo>
                  <a:pt x="1459685" y="3296874"/>
                </a:lnTo>
                <a:lnTo>
                  <a:pt x="1375795" y="2273417"/>
                </a:lnTo>
                <a:lnTo>
                  <a:pt x="0" y="2348918"/>
                </a:lnTo>
                <a:lnTo>
                  <a:pt x="1551964" y="1661020"/>
                </a:lnTo>
                <a:lnTo>
                  <a:pt x="906011" y="1031846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41B472-C708-4BF7-B10B-05BB2C1DD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456" y="5215080"/>
            <a:ext cx="5992248" cy="68210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E9D30E8-2324-4D06-BA8A-C139C4FA3FC2}"/>
              </a:ext>
            </a:extLst>
          </p:cNvPr>
          <p:cNvSpPr/>
          <p:nvPr/>
        </p:nvSpPr>
        <p:spPr>
          <a:xfrm>
            <a:off x="6448000" y="3584690"/>
            <a:ext cx="8066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(</a:t>
            </a:r>
            <a:r>
              <a:rPr lang="en-US" altLang="ko-KR" sz="2000" i="1" dirty="0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x</a:t>
            </a:r>
            <a:r>
              <a:rPr lang="en-US" altLang="ko-KR" sz="2000" i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i</a:t>
            </a:r>
            <a:r>
              <a:rPr lang="en-US" altLang="ko-KR" sz="2000" dirty="0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en-US" altLang="ko-KR" sz="2000" i="1" dirty="0" err="1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y</a:t>
            </a:r>
            <a:r>
              <a:rPr lang="en-US" altLang="ko-KR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i</a:t>
            </a:r>
            <a:r>
              <a:rPr lang="en-US" altLang="ko-KR" sz="2000" dirty="0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)</a:t>
            </a:r>
            <a:endParaRPr lang="en-US" sz="1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D671EA-BACD-47F2-AD17-5FE7AABABDDA}"/>
              </a:ext>
            </a:extLst>
          </p:cNvPr>
          <p:cNvCxnSpPr>
            <a:cxnSpLocks/>
            <a:stCxn id="8" idx="5"/>
            <a:endCxn id="11" idx="1"/>
          </p:cNvCxnSpPr>
          <p:nvPr/>
        </p:nvCxnSpPr>
        <p:spPr>
          <a:xfrm>
            <a:off x="5729681" y="3648829"/>
            <a:ext cx="718319" cy="13591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2692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 물리학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좌표계</a:t>
            </a:r>
            <a:endParaRPr lang="en-US" altLang="ko-KR"/>
          </a:p>
          <a:p>
            <a:r>
              <a:rPr lang="ko-KR" altLang="en-US"/>
              <a:t>위치</a:t>
            </a:r>
            <a:r>
              <a:rPr lang="en-US" altLang="ko-KR"/>
              <a:t>/</a:t>
            </a:r>
            <a:r>
              <a:rPr lang="ko-KR" altLang="en-US"/>
              <a:t>속도</a:t>
            </a:r>
            <a:r>
              <a:rPr lang="en-US" altLang="ko-KR"/>
              <a:t>/</a:t>
            </a:r>
            <a:r>
              <a:rPr lang="ko-KR" altLang="en-US"/>
              <a:t>가속도</a:t>
            </a:r>
            <a:endParaRPr lang="en-US" altLang="ko-KR"/>
          </a:p>
          <a:p>
            <a:r>
              <a:rPr lang="ko-KR" altLang="en-US"/>
              <a:t>뉴톤의 운동 법칙</a:t>
            </a:r>
            <a:endParaRPr lang="en-US" altLang="ko-KR"/>
          </a:p>
          <a:p>
            <a:r>
              <a:rPr lang="ko-KR" altLang="en-US"/>
              <a:t>모멘텀</a:t>
            </a:r>
            <a:endParaRPr lang="en-US" altLang="ko-KR"/>
          </a:p>
          <a:p>
            <a:r>
              <a:rPr lang="ko-KR" altLang="en-US"/>
              <a:t>강체 운동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AE7F-4FE1-4786-928C-472F0A8DEC36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2774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6BDB-4118-4FE6-AB4A-DEC93FCC0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좌표계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8B3B1-44B9-4643-B6EA-349C59E36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Cartesian </a:t>
            </a:r>
            <a:r>
              <a:rPr lang="ko-KR" altLang="en-US" dirty="0"/>
              <a:t>좌표계</a:t>
            </a:r>
            <a:endParaRPr lang="en-US" altLang="ko-KR" dirty="0"/>
          </a:p>
          <a:p>
            <a:r>
              <a:rPr lang="ko-KR" altLang="en-US" dirty="0"/>
              <a:t>실린더 좌표계</a:t>
            </a:r>
            <a:endParaRPr lang="en-US" altLang="ko-KR" dirty="0"/>
          </a:p>
          <a:p>
            <a:r>
              <a:rPr lang="ko-KR" altLang="en-US" dirty="0"/>
              <a:t>구형 좌표계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BF217-C696-481A-AF31-F88D0D76C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643B1-F5ED-4625-A0EA-6609C0E6F07F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B55D5-C923-412D-B967-9E908400C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56C30-F0DB-4196-A225-C872ABCD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469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9EF14-8967-4D39-99F7-A1D263F28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좌표계</a:t>
            </a:r>
            <a:r>
              <a:rPr lang="en-US" altLang="ko-KR" dirty="0"/>
              <a:t>(Coordinate System)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BA06B-9D55-498C-8EA5-0097C503E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좌표계 구성 요소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원점</a:t>
            </a:r>
            <a:r>
              <a:rPr lang="en-US" altLang="ko-KR" dirty="0"/>
              <a:t>(Origin)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축</a:t>
            </a:r>
            <a:r>
              <a:rPr lang="en-US" altLang="ko-KR" dirty="0"/>
              <a:t>(Axis)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단위 벡터</a:t>
            </a:r>
            <a:r>
              <a:rPr lang="en-US" altLang="ko-KR" dirty="0"/>
              <a:t>(Unit Vector)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좌표계 종류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직각 좌표계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원통 좌표계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ko-KR" altLang="en-US" dirty="0"/>
              <a:t>극 좌표계 </a:t>
            </a:r>
            <a:r>
              <a:rPr lang="en-US" altLang="ko-KR" dirty="0"/>
              <a:t>: 2</a:t>
            </a:r>
            <a:r>
              <a:rPr lang="ko-KR" altLang="en-US" dirty="0"/>
              <a:t>차원 원통 좌표계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구형 좌표계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dirty="0">
                <a:hlinkClick r:id="rId2"/>
              </a:rPr>
              <a:t>http://www.ee.iitm.ac.in/~ee11b038/docs/co-ordinate%20systems.pdf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D6B1F-1E32-4C79-86A3-7C873336E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7F3CA-ADF7-438A-AAAF-B3FF70830F6C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42C37-FBA2-40EC-AC6D-327B2DEA7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6314E-C5EA-4886-954A-A312567D7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250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4CFCB-AE49-41AD-98D8-F8EC41FFE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dirty="0"/>
              <a:t>직각 좌표계</a:t>
            </a:r>
            <a:r>
              <a:rPr lang="en-US" altLang="ko-KR" sz="3600" dirty="0"/>
              <a:t>(Cartesian Coordinate System)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8FC64-F0E3-443A-9D2A-C7E06B1AD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208548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프랑스의 수학자 데카르트가 발명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직각 좌표계는 극좌표계 등 다른 좌표계와 달리</a:t>
            </a:r>
            <a:r>
              <a:rPr lang="en-US" altLang="ko-KR" dirty="0"/>
              <a:t>, </a:t>
            </a:r>
            <a:r>
              <a:rPr lang="ko-KR" altLang="en-US" dirty="0"/>
              <a:t>임의의 차원으로 쉽게 일반화할 수 있다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직각 좌표계는 나타내는 대상이 평행 이동에 대한 대칭을 가질 때 유용하나</a:t>
            </a:r>
            <a:r>
              <a:rPr lang="en-US" altLang="ko-KR" dirty="0"/>
              <a:t>, </a:t>
            </a:r>
            <a:r>
              <a:rPr lang="ko-KR" altLang="en-US" dirty="0"/>
              <a:t>회전 대칭 등 다른 꼴의 대칭은 쉽게 나타내지 못한다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7CBA4-CCAA-4C20-AEB7-84214BC9A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460F2-74A9-4620-A7B9-70060E982B74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38DA4-ED88-4DE5-A9F7-EC980E383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26719-B8D6-47AE-A5A7-AA2567586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AF896A-DA12-41CA-9C4C-EBEAE3D03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657" y="3340755"/>
            <a:ext cx="3343275" cy="258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0982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CAE3-227D-426F-933A-4AE98807D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/>
              <a:t>극 좌표계</a:t>
            </a:r>
            <a:r>
              <a:rPr lang="en-US" altLang="ko-KR" sz="3200" dirty="0"/>
              <a:t>(</a:t>
            </a:r>
            <a:r>
              <a:rPr lang="en-US" sz="3200" dirty="0"/>
              <a:t>Polar coordinate system)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8D580-C3C6-4E86-A3A3-A3EC6825F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10032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평면 위의 위치를 각도와 거리를 써서 나타낸다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극좌표계는 두 점 사이의 관계가 각이나 거리로 쉽게 표현한다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직교 좌표계에서는 삼각함수로 복잡하게 나타나는 관계가 극좌표계에서는 간단하게 표현된다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99C21-F198-473B-8035-A3011577E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7A239-0CD6-4CA8-B496-B9801EDF5A9E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B4F8B-FE85-4D49-A08C-46D6A9CA3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445DD-6442-4E7E-BDFC-692F18649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57</a:t>
            </a:fld>
            <a:endParaRPr lang="en-US"/>
          </a:p>
        </p:txBody>
      </p:sp>
      <p:pic>
        <p:nvPicPr>
          <p:cNvPr id="1026" name="Picture 2" descr="https://upload.wikimedia.org/wikipedia/commons/thumb/1/13/Polar_graph_paper.svg/250px-Polar_graph_paper.svg.png">
            <a:extLst>
              <a:ext uri="{FF2B5EF4-FFF2-40B4-BE49-F238E27FC236}">
                <a16:creationId xmlns:a16="http://schemas.microsoft.com/office/drawing/2014/main" id="{40DE4305-02F6-4F34-8CB0-2E9C345BC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860" y="3218572"/>
            <a:ext cx="2990971" cy="299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ê·¹ ì¢íê³">
            <a:extLst>
              <a:ext uri="{FF2B5EF4-FFF2-40B4-BE49-F238E27FC236}">
                <a16:creationId xmlns:a16="http://schemas.microsoft.com/office/drawing/2014/main" id="{A886999C-182E-406A-A991-B939007F1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139" y="3445776"/>
            <a:ext cx="3252001" cy="2536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5902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CAE3-227D-426F-933A-4AE98807D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/>
              <a:t>원통 좌표계</a:t>
            </a:r>
            <a:r>
              <a:rPr lang="en-US" altLang="ko-KR" sz="3200" dirty="0"/>
              <a:t>(</a:t>
            </a:r>
            <a:r>
              <a:rPr lang="en-US" sz="3200" dirty="0"/>
              <a:t>Cylindrical coordinate system)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8D580-C3C6-4E86-A3A3-A3EC6825F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680876"/>
          </a:xfrm>
        </p:spPr>
        <p:txBody>
          <a:bodyPr/>
          <a:lstStyle/>
          <a:p>
            <a:r>
              <a:rPr lang="ko-KR" altLang="en-US" dirty="0"/>
              <a:t>원통좌표계 </a:t>
            </a:r>
            <a:r>
              <a:rPr lang="en-US" altLang="ko-KR" dirty="0"/>
              <a:t>(cylindrical coordinate system)</a:t>
            </a:r>
            <a:r>
              <a:rPr lang="ko-KR" altLang="en-US" dirty="0"/>
              <a:t>는  극좌표계에 평면에서부터의 높이</a:t>
            </a:r>
            <a:r>
              <a:rPr lang="en-US" altLang="ko-KR" dirty="0"/>
              <a:t> z</a:t>
            </a:r>
            <a:r>
              <a:rPr lang="ko-KR" altLang="en-US" dirty="0"/>
              <a:t>를 더해</a:t>
            </a:r>
            <a:r>
              <a:rPr lang="en-US" altLang="ko-KR" dirty="0"/>
              <a:t>, (r,</a:t>
            </a:r>
            <a:r>
              <a:rPr lang="el-GR" dirty="0"/>
              <a:t> θ</a:t>
            </a:r>
            <a:r>
              <a:rPr lang="en-US" altLang="ko-KR" dirty="0"/>
              <a:t>, z)</a:t>
            </a:r>
            <a:r>
              <a:rPr lang="ko-KR" altLang="en-US" dirty="0"/>
              <a:t> 로 이루어지는 좌표계이다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99C21-F198-473B-8035-A3011577E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68A8D-5B8E-49EF-9046-0ABEF75EDAE2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B4F8B-FE85-4D49-A08C-46D6A9CA3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445DD-6442-4E7E-BDFC-692F18649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58</a:t>
            </a:fld>
            <a:endParaRPr lang="en-US"/>
          </a:p>
        </p:txBody>
      </p:sp>
      <p:pic>
        <p:nvPicPr>
          <p:cNvPr id="2054" name="Picture 6" descr="CylindricalCoordinates">
            <a:extLst>
              <a:ext uri="{FF2B5EF4-FFF2-40B4-BE49-F238E27FC236}">
                <a16:creationId xmlns:a16="http://schemas.microsoft.com/office/drawing/2014/main" id="{A8A78DE3-2CB1-4E87-A0CB-B79A087D0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061" y="2733619"/>
            <a:ext cx="2505952" cy="309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215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C921E-4101-439B-987B-E784C737D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dirty="0"/>
              <a:t>구형 좌표계</a:t>
            </a:r>
            <a:r>
              <a:rPr lang="en-US" altLang="ko-KR" sz="3600" dirty="0"/>
              <a:t>(</a:t>
            </a:r>
            <a:r>
              <a:rPr lang="en-US" sz="3600" dirty="0"/>
              <a:t>Spherical Coordinate System </a:t>
            </a:r>
            <a:r>
              <a:rPr lang="en-US" altLang="ko-KR" sz="3600" dirty="0"/>
              <a:t>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38DFF-0552-434A-9193-52009D718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429206"/>
          </a:xfrm>
        </p:spPr>
        <p:txBody>
          <a:bodyPr>
            <a:normAutofit/>
          </a:bodyPr>
          <a:lstStyle/>
          <a:p>
            <a:r>
              <a:rPr lang="ko-KR" altLang="en-US" dirty="0"/>
              <a:t>구형 좌표계는 구 대칭이 나타나는 문제에서 유용하다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0EF5C-CDF3-4D65-9D61-46CA81368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EB0DA-597B-4779-934E-B89C78EB700A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B5AED-5318-479C-80A0-E17AF35B3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BBBE1-4277-47E6-9C04-B7C37CD4F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F95036-CF4F-4EAF-ACF2-B0C95B72F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418" y="2991658"/>
            <a:ext cx="3340544" cy="2583809"/>
          </a:xfrm>
          <a:prstGeom prst="rect">
            <a:avLst/>
          </a:prstGeom>
        </p:spPr>
      </p:pic>
      <p:pic>
        <p:nvPicPr>
          <p:cNvPr id="3086" name="Picture 14" descr="SphericalCoordinates">
            <a:extLst>
              <a:ext uri="{FF2B5EF4-FFF2-40B4-BE49-F238E27FC236}">
                <a16:creationId xmlns:a16="http://schemas.microsoft.com/office/drawing/2014/main" id="{12E948AE-15F3-468B-8D7D-FDE6BDD8C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08" y="2297877"/>
            <a:ext cx="3880204" cy="375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795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3260-56F3-41C7-9F44-19B6FA8A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</a:t>
            </a:r>
            <a:r>
              <a:rPr lang="ko-KR" altLang="en-US"/>
              <a:t>비행 기술</a:t>
            </a:r>
            <a:r>
              <a:rPr lang="en-US" altLang="ko-KR"/>
              <a:t> </a:t>
            </a:r>
            <a:r>
              <a:rPr lang="ko-KR" altLang="en-US"/>
              <a:t>발전 추세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652DB-DB73-43EC-B8A4-35104E83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35455-CB30-49C9-80E1-5E0247DD3098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CDC34-F889-494C-92A7-BCAF6B8E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24CD0-A7BF-458C-89A5-0F4670CC5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</a:t>
            </a:fld>
            <a:endParaRPr lang="en-US"/>
          </a:p>
        </p:txBody>
      </p:sp>
      <p:pic>
        <p:nvPicPr>
          <p:cNvPr id="12" name="Picture 2" descr="https://px4.io/wp-content/uploads/2014/04/1_10_September.png">
            <a:extLst>
              <a:ext uri="{FF2B5EF4-FFF2-40B4-BE49-F238E27FC236}">
                <a16:creationId xmlns:a16="http://schemas.microsoft.com/office/drawing/2014/main" id="{DD14EBCE-F58A-4ABC-BB6D-03ACEF2CCF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324375"/>
            <a:ext cx="8543925" cy="478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545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515BB-CFBD-4050-A2E8-079D814C0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b="0" dirty="0"/>
              <a:t>타원 원통 좌표</a:t>
            </a:r>
            <a:r>
              <a:rPr lang="en-US" altLang="ko-KR" sz="3200" b="0" dirty="0"/>
              <a:t>(</a:t>
            </a:r>
            <a:r>
              <a:rPr lang="en-US" sz="3200" b="0" dirty="0"/>
              <a:t>Elliptic Cylindrical Coordinates)</a:t>
            </a:r>
            <a:endParaRPr lang="en-US" sz="3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59C8E-38D0-41C8-A953-853D058B1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50C12-2527-4567-9E61-A1F1C09903C8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71795-A2B3-4C3B-BDBB-92344DDDB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2F493-3104-4DA2-BBD8-D49BF924D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60</a:t>
            </a:fld>
            <a:endParaRPr lang="en-US"/>
          </a:p>
        </p:txBody>
      </p:sp>
      <p:pic>
        <p:nvPicPr>
          <p:cNvPr id="4098" name="Picture 2" descr="EllipticCylindricalCoord">
            <a:extLst>
              <a:ext uri="{FF2B5EF4-FFF2-40B4-BE49-F238E27FC236}">
                <a16:creationId xmlns:a16="http://schemas.microsoft.com/office/drawing/2014/main" id="{39D63A1F-24A0-416F-87A7-25D617FA3F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475" y="1552851"/>
            <a:ext cx="5110948" cy="443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23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6BDB-4118-4FE6-AB4A-DEC93FCC0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위치</a:t>
            </a:r>
            <a:r>
              <a:rPr lang="en-US" altLang="ko-KR" dirty="0"/>
              <a:t>/</a:t>
            </a:r>
            <a:r>
              <a:rPr lang="ko-KR" altLang="en-US" dirty="0"/>
              <a:t>속도</a:t>
            </a:r>
            <a:r>
              <a:rPr lang="en-US" altLang="ko-KR" dirty="0"/>
              <a:t>/</a:t>
            </a:r>
            <a:r>
              <a:rPr lang="ko-KR" altLang="en-US" dirty="0"/>
              <a:t>가속도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8B3B1-44B9-4643-B6EA-349C59E36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BF217-C696-481A-AF31-F88D0D76C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EB04-77B9-424C-828C-C0190631373E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B55D5-C923-412D-B967-9E908400C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56C30-F0DB-4196-A225-C872ABCD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801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2F5E3-7348-4420-BDB4-00C5AE43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위치</a:t>
            </a:r>
            <a:r>
              <a:rPr lang="en-US" altLang="ko-KR" dirty="0"/>
              <a:t>/</a:t>
            </a:r>
            <a:r>
              <a:rPr lang="ko-KR" altLang="en-US" dirty="0"/>
              <a:t>속도</a:t>
            </a:r>
            <a:r>
              <a:rPr lang="en-US" altLang="ko-KR" dirty="0"/>
              <a:t>/</a:t>
            </a:r>
            <a:r>
              <a:rPr lang="ko-KR" altLang="en-US" dirty="0"/>
              <a:t>가속도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1470D-CAA3-479B-941F-6E69E38A5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19481"/>
          </a:xfrm>
        </p:spPr>
        <p:txBody>
          <a:bodyPr/>
          <a:lstStyle/>
          <a:p>
            <a:r>
              <a:rPr lang="ko-KR" altLang="en-US" dirty="0"/>
              <a:t>위치의 단위 변화량은 속도이다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속도의 단위 변화량은 가속도이다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7951B-7655-474D-B14C-F2EFE556E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4068C-2681-4B6A-8739-BFCBD0C01B86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C25E7-78B9-48CD-B8FE-CA294636F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816F4-557B-469A-A678-7AB488CBB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881AD0-0150-4592-8745-CDC5C00F9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282" y="2894773"/>
            <a:ext cx="3783435" cy="297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681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6F6E-6BDD-4C25-9DF9-CB2579F42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44C3D-0829-4AB9-B5E8-BFB6AF14C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89231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물체의 위치가 </a:t>
            </a:r>
            <a:r>
              <a:rPr lang="en-US" altLang="ko-KR" b="1" i="1" dirty="0"/>
              <a:t>P</a:t>
            </a:r>
            <a:r>
              <a:rPr lang="en-US" altLang="ko-KR" baseline="-25000" dirty="0"/>
              <a:t>1</a:t>
            </a:r>
            <a:r>
              <a:rPr lang="ko-KR" altLang="en-US" dirty="0"/>
              <a:t>에서 </a:t>
            </a:r>
            <a:r>
              <a:rPr lang="en-US" altLang="ko-KR" b="1" i="1" dirty="0"/>
              <a:t>P</a:t>
            </a:r>
            <a:r>
              <a:rPr lang="en-US" altLang="ko-KR" baseline="-25000" dirty="0"/>
              <a:t>2 </a:t>
            </a:r>
            <a:r>
              <a:rPr lang="ko-KR" altLang="en-US" dirty="0"/>
              <a:t>로 시간에 따라 변화한다</a:t>
            </a:r>
            <a:r>
              <a:rPr lang="en-US" altLang="ko-KR" dirty="0"/>
              <a:t>.</a:t>
            </a:r>
          </a:p>
          <a:p>
            <a:r>
              <a:rPr lang="ko-KR" altLang="en-US"/>
              <a:t>변위</a:t>
            </a:r>
            <a:r>
              <a:rPr lang="ko-KR" altLang="en-US" i="1"/>
              <a:t> </a:t>
            </a:r>
            <a:r>
              <a:rPr lang="en-US" altLang="ko-KR" i="1"/>
              <a:t>∆</a:t>
            </a:r>
            <a:r>
              <a:rPr lang="en-US" altLang="ko-KR" b="1" i="1" dirty="0"/>
              <a:t>r</a:t>
            </a:r>
            <a:r>
              <a:rPr lang="ko-KR" altLang="en-US" dirty="0"/>
              <a:t>은 위치 변화량이다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35B68-B0F9-40F3-BA85-75CA5720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BF77C-2008-4209-B6A3-3983BD6DB110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25AB8-0558-4409-9B71-C3640C5FC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AC061-F62A-4A63-BE99-B4F7DE13C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CE9786-04DB-4864-B37F-0EBE1925E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46" y="2632809"/>
            <a:ext cx="4449245" cy="32383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B4313E-6330-4B31-8DC5-153432213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335" y="3105308"/>
            <a:ext cx="3277219" cy="273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834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0EDFF-9206-4533-AA79-DC540BC29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4D990-8E35-4FC6-A7AB-52EABC8DE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19481"/>
          </a:xfrm>
        </p:spPr>
        <p:txBody>
          <a:bodyPr/>
          <a:lstStyle/>
          <a:p>
            <a:r>
              <a:rPr lang="ko-KR" altLang="en-US" dirty="0"/>
              <a:t>속도는 위치의 미분값이다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속도는 위치의 단위 변화량이다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83CD8-EB75-4835-A97A-95D935836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7A531-7D70-4672-8618-6EAC72DCE921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0ADF1-980A-4D9D-A7FA-DC317961F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E3F52-BD62-4183-9724-D90726A7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17C7F8-00A4-44DA-BC72-3FDD02C52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224" y="2934235"/>
            <a:ext cx="2440531" cy="26684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FFC1B7-683F-4C2E-82CF-FEB678A4088F}"/>
                  </a:ext>
                </a:extLst>
              </p:cNvPr>
              <p:cNvSpPr txBox="1"/>
              <p:nvPr/>
            </p:nvSpPr>
            <p:spPr>
              <a:xfrm>
                <a:off x="4708999" y="3599646"/>
                <a:ext cx="3653051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3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l-GR" sz="3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sz="3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FFC1B7-683F-4C2E-82CF-FEB678A40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999" y="3599646"/>
                <a:ext cx="3653051" cy="935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3462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C6B27-4068-4D14-BF91-E22EDD828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가속도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8695E-4E34-4797-808C-597CCE4A0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19481"/>
          </a:xfrm>
        </p:spPr>
        <p:txBody>
          <a:bodyPr/>
          <a:lstStyle/>
          <a:p>
            <a:r>
              <a:rPr lang="ko-KR" altLang="en-US" dirty="0"/>
              <a:t>가속도는 속도의 미분값이다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가속도는 속도의 단위 변화량이다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8AE17-201C-4DDF-B853-CA6929D46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C9192-1ED8-4141-A5C9-BA7081CAF42F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44264-51A0-463B-8229-6DB8BBC56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5A51-2B44-485E-81E6-319C1F3A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D4DBE2-2D03-473D-84E7-D445256F46C2}"/>
                  </a:ext>
                </a:extLst>
              </p:cNvPr>
              <p:cNvSpPr txBox="1"/>
              <p:nvPr/>
            </p:nvSpPr>
            <p:spPr>
              <a:xfrm>
                <a:off x="2561417" y="3331423"/>
                <a:ext cx="3401700" cy="105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num>
                        <m:den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sz="3600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D4DBE2-2D03-473D-84E7-D445256F4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417" y="3331423"/>
                <a:ext cx="3401700" cy="10518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61A5A5-7F15-4D77-A07F-E5EB45442348}"/>
                  </a:ext>
                </a:extLst>
              </p:cNvPr>
              <p:cNvSpPr txBox="1"/>
              <p:nvPr/>
            </p:nvSpPr>
            <p:spPr>
              <a:xfrm>
                <a:off x="6965638" y="4969142"/>
                <a:ext cx="1843390" cy="7012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61A5A5-7F15-4D77-A07F-E5EB45442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638" y="4969142"/>
                <a:ext cx="1843390" cy="701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64315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0B87B-8AB8-4AA3-B75F-26D12587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dirty="0"/>
              <a:t>연습문제</a:t>
            </a:r>
            <a:r>
              <a:rPr lang="en-US" altLang="ko-KR" sz="3600" dirty="0"/>
              <a:t>: </a:t>
            </a:r>
            <a:r>
              <a:rPr lang="ko-KR" altLang="en-US" sz="3600" dirty="0"/>
              <a:t>원운동 물체의 가속도 구하기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C46B6-B965-4660-81B5-6BBB78107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816810"/>
          </a:xfrm>
        </p:spPr>
        <p:txBody>
          <a:bodyPr/>
          <a:lstStyle/>
          <a:p>
            <a:r>
              <a:rPr lang="ko-KR" altLang="en-US" dirty="0"/>
              <a:t>원 운동을 하는 물체의 가속도는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9314C-8E1E-4184-8923-36DFB22FF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E5D13-ED5A-4A38-A1D9-564EE683052A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0D4FB-E5EA-4F49-8F02-A5FE2E0D1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55749-F53D-4991-928C-01C55138B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6C62C9-1C34-4987-9D4E-5C49F8E1D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90" y="2390864"/>
            <a:ext cx="3244751" cy="2980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5C8982-4567-4F43-B89C-885D203E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473" y="2236935"/>
            <a:ext cx="3982006" cy="5525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599948-5519-4569-9B9C-D4C62127D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473" y="3022632"/>
            <a:ext cx="5363323" cy="7525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400BA1-A922-4EE0-BCE6-5D6A67108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473" y="4135120"/>
            <a:ext cx="5658640" cy="7144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B81781-0280-4B05-A590-D45B9F2580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3486" y="4924076"/>
            <a:ext cx="4248743" cy="4477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D81CBA-5C9E-4A48-BFCE-43A49A6F62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0791" y="5602729"/>
            <a:ext cx="2781688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70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0B87B-8AB8-4AA3-B75F-26D12587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dirty="0"/>
              <a:t>과제</a:t>
            </a:r>
            <a:r>
              <a:rPr lang="en-US" altLang="ko-KR" sz="3600" dirty="0"/>
              <a:t>: </a:t>
            </a:r>
            <a:r>
              <a:rPr lang="ko-KR" altLang="en-US" sz="3600" dirty="0"/>
              <a:t>원운동 물체의 가속도 구하기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C46B6-B965-4660-81B5-6BBB78107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81681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원 운동을 하는 물체의 가속도를 극좌표계에서 구하세요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9314C-8E1E-4184-8923-36DFB22FF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D4B2-E7D4-4CCF-AD68-9E4ED8FC27A2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0D4FB-E5EA-4F49-8F02-A5FE2E0D1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55749-F53D-4991-928C-01C55138B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6C62C9-1C34-4987-9D4E-5C49F8E1D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987" y="2390863"/>
            <a:ext cx="3244751" cy="298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573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ABBAF-CF61-4135-8DF9-1A85F5AA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뉴톤의 운동 법칙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54C57-EBBA-424D-9DFC-E435D79B40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682875" indent="-457200" algn="l">
              <a:buFont typeface="+mj-lt"/>
              <a:buAutoNum type="arabicPeriod"/>
            </a:pPr>
            <a:r>
              <a:rPr lang="ko-KR" altLang="en-US" sz="3200" dirty="0"/>
              <a:t>관성</a:t>
            </a:r>
          </a:p>
          <a:p>
            <a:pPr marL="2682875" indent="-457200" algn="l">
              <a:buFont typeface="+mj-lt"/>
              <a:buAutoNum type="arabicPeriod"/>
            </a:pPr>
            <a:r>
              <a:rPr lang="ko-KR" altLang="en-US" sz="3200" dirty="0"/>
              <a:t>힘과 가속도</a:t>
            </a:r>
          </a:p>
          <a:p>
            <a:pPr marL="2682875" indent="-457200" algn="l">
              <a:buFont typeface="+mj-lt"/>
              <a:buAutoNum type="arabicPeriod"/>
            </a:pPr>
            <a:r>
              <a:rPr lang="ko-KR" altLang="en-US" sz="3200" dirty="0"/>
              <a:t>작용</a:t>
            </a:r>
            <a:r>
              <a:rPr lang="en-US" altLang="ko-KR" sz="3200" dirty="0"/>
              <a:t>,</a:t>
            </a:r>
            <a:r>
              <a:rPr lang="ko-KR" altLang="en-US" sz="3200" dirty="0"/>
              <a:t>반작용</a:t>
            </a:r>
            <a:endParaRPr lang="en-US" sz="3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3511F-D829-4E69-B994-A946EDF0C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1FB23-70EF-4229-8912-3186CD8943A9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0B943-A036-4106-ADEA-6465E53FF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B5B3E-2536-427B-B47D-4195FB6E3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232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6586F-454A-495E-A029-FE0A09B33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관성의 법칙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B5E8A-E43C-4775-9742-3683DA302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222815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관성</a:t>
            </a:r>
            <a:r>
              <a:rPr lang="en-US" altLang="ko-KR" dirty="0"/>
              <a:t>(Inertia) : </a:t>
            </a:r>
            <a:r>
              <a:rPr lang="ko-KR" altLang="en-US" dirty="0"/>
              <a:t>물체에 작용하는 힘이 없으면 일정한 속도를 유지한다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관성계</a:t>
            </a:r>
            <a:r>
              <a:rPr lang="en-US" altLang="ko-KR" dirty="0"/>
              <a:t>(Inertial Frame)</a:t>
            </a:r>
            <a:r>
              <a:rPr lang="ko-KR" altLang="en-US" dirty="0"/>
              <a:t>는 일정한 속도로 운동하는 닫힌 계이다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뉴튼의 운동 법칙이 적용된다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569B8-32E6-481F-BAB5-9B059CDFE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70C56-24AE-4011-AC27-6A9410F0A2CC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F7EFA-DF91-4544-88BC-7390D504D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F1B85-D0A0-4BB7-B4F4-00879BD1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69</a:t>
            </a:fld>
            <a:endParaRPr lang="en-US"/>
          </a:p>
        </p:txBody>
      </p:sp>
      <p:pic>
        <p:nvPicPr>
          <p:cNvPr id="5122" name="Picture 2" descr="Image result for ê´ì±">
            <a:extLst>
              <a:ext uri="{FF2B5EF4-FFF2-40B4-BE49-F238E27FC236}">
                <a16:creationId xmlns:a16="http://schemas.microsoft.com/office/drawing/2014/main" id="{1CF7139B-58B2-4F3C-B0F2-C1CD5F1A0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408" y="3838923"/>
            <a:ext cx="5735725" cy="21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959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F929F-982D-4F5A-85C1-D5EE5A681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한세대학교 자율 비행 역사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2EFD9-9C29-4AA9-ABB7-252601892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4619245" cy="2612054"/>
          </a:xfrm>
        </p:spPr>
        <p:txBody>
          <a:bodyPr anchor="ctr">
            <a:normAutofit fontScale="55000" lnSpcReduction="20000"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/>
              <a:t>2018</a:t>
            </a:r>
            <a:r>
              <a:rPr lang="ko-KR" altLang="en-US" dirty="0"/>
              <a:t>년 겨울 </a:t>
            </a:r>
            <a:r>
              <a:rPr lang="en-US" altLang="ko-KR" dirty="0"/>
              <a:t>VTOL </a:t>
            </a:r>
            <a:r>
              <a:rPr lang="ko-KR" altLang="en-US" dirty="0"/>
              <a:t>멘토링 과정</a:t>
            </a:r>
            <a:endParaRPr lang="en-US" altLang="ko-KR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수박 </a:t>
            </a:r>
            <a:r>
              <a:rPr lang="en-US" altLang="ko-KR" dirty="0"/>
              <a:t>I/O</a:t>
            </a:r>
            <a:r>
              <a:rPr lang="ko-KR" altLang="en-US" dirty="0"/>
              <a:t>에서 </a:t>
            </a:r>
            <a:r>
              <a:rPr lang="en-US" altLang="ko-KR" dirty="0"/>
              <a:t>PX4 </a:t>
            </a:r>
            <a:r>
              <a:rPr lang="ko-KR" altLang="en-US" dirty="0"/>
              <a:t>교육</a:t>
            </a:r>
            <a:endParaRPr lang="en-US" altLang="ko-KR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4</a:t>
            </a:r>
            <a:r>
              <a:rPr lang="ko-KR" altLang="en-US" dirty="0"/>
              <a:t>월 </a:t>
            </a:r>
            <a:r>
              <a:rPr lang="en-US" altLang="ko-KR" dirty="0"/>
              <a:t>Tarot T960 </a:t>
            </a:r>
            <a:r>
              <a:rPr lang="ko-KR" altLang="en-US" dirty="0"/>
              <a:t>드론 추락</a:t>
            </a:r>
            <a:endParaRPr lang="en-US" altLang="ko-KR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5</a:t>
            </a:r>
            <a:r>
              <a:rPr lang="ko-KR" altLang="en-US" dirty="0"/>
              <a:t>월 스티로품 비행기 최조 조립 비행</a:t>
            </a:r>
            <a:endParaRPr lang="en-US" altLang="ko-KR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모터 동력기 최초 이륙 비행</a:t>
            </a:r>
            <a:endParaRPr lang="en-US" altLang="ko-KR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비밥</a:t>
            </a:r>
            <a:r>
              <a:rPr lang="en-US" altLang="ko-KR" dirty="0"/>
              <a:t>2 </a:t>
            </a:r>
            <a:r>
              <a:rPr lang="ko-KR" altLang="en-US" dirty="0"/>
              <a:t>드론 자율 비행 성공</a:t>
            </a:r>
            <a:endParaRPr lang="en-US" altLang="ko-KR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취리히 </a:t>
            </a:r>
            <a:r>
              <a:rPr lang="en-US" altLang="ko-KR" dirty="0"/>
              <a:t>PX4 Developer Summit </a:t>
            </a:r>
            <a:r>
              <a:rPr lang="ko-KR" altLang="en-US" dirty="0"/>
              <a:t>참석</a:t>
            </a:r>
            <a:endParaRPr lang="en-US" altLang="ko-KR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7</a:t>
            </a:r>
            <a:r>
              <a:rPr lang="ko-KR" altLang="en-US" dirty="0"/>
              <a:t>월 </a:t>
            </a:r>
            <a:r>
              <a:rPr lang="en-US" altLang="ko-KR" dirty="0"/>
              <a:t>F330 </a:t>
            </a:r>
            <a:r>
              <a:rPr lang="ko-KR" altLang="en-US" dirty="0"/>
              <a:t>드론 조립 및 </a:t>
            </a:r>
            <a:r>
              <a:rPr lang="ko-KR" altLang="en-US"/>
              <a:t>비행 </a:t>
            </a:r>
            <a:r>
              <a:rPr lang="ko-KR" altLang="en-US" smtClean="0"/>
              <a:t>성공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63D2E1-0008-476B-9365-DBB8698C9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9CC8D-BD4F-45B0-B4D5-06ECC055A830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05A59-1F78-4BC2-A23B-D6706CD5E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89734-7731-4C29-8D3E-295DE6D99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DD5AF4-1B06-4197-8AA6-3506A4E4D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8" y="4066270"/>
            <a:ext cx="1586596" cy="1914552"/>
          </a:xfrm>
          <a:prstGeom prst="rect">
            <a:avLst/>
          </a:prstGeom>
        </p:spPr>
      </p:pic>
      <p:pic>
        <p:nvPicPr>
          <p:cNvPr id="1026" name="Picture 2" descr="Image result for px4 developer summit">
            <a:extLst>
              <a:ext uri="{FF2B5EF4-FFF2-40B4-BE49-F238E27FC236}">
                <a16:creationId xmlns:a16="http://schemas.microsoft.com/office/drawing/2014/main" id="{A3EB2A58-BD24-4DE5-B521-05AA3C109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568" y="4066270"/>
            <a:ext cx="2743582" cy="205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D0618B-03FF-44C2-A20D-61B9CE92A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437324" y="4246712"/>
            <a:ext cx="1914553" cy="15536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9E2A4A-9A0E-4CB5-8BCF-CEEA660703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8521" y="4066270"/>
            <a:ext cx="1496441" cy="1995255"/>
          </a:xfrm>
          <a:prstGeom prst="rect">
            <a:avLst/>
          </a:prstGeom>
        </p:spPr>
      </p:pic>
      <p:pic>
        <p:nvPicPr>
          <p:cNvPr id="8" name="Online Media 7" title="Academy R2 ￫ﾪﾨ￭ﾘﾕ ￫ﾹﾄ￭ﾖﾉ￪ﾸﾰ With Motor">
            <a:hlinkClick r:id="" action="ppaction://media"/>
            <a:extLst>
              <a:ext uri="{FF2B5EF4-FFF2-40B4-BE49-F238E27FC236}">
                <a16:creationId xmlns:a16="http://schemas.microsoft.com/office/drawing/2014/main" id="{47F95C07-DF80-443B-A298-C093FBADDF1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5336421" y="1422720"/>
            <a:ext cx="3888541" cy="218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7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6FC4C-57A7-4F05-A602-8F23A39B7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ko-KR" altLang="en-US" dirty="0"/>
              <a:t>힘과 가속도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F5B6A-BAC6-4A9C-B19F-AC0A8232C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81393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물체에 작용하는 힘은 운동량의 변화량이다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물체의 가속도는 힘에 비례한다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DD0B2-015F-4EB2-87FB-E5F847E58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BE370-785C-4B3D-90FE-876284086C0A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957E3-4795-4A14-BFA4-569D83541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3704F-2B2B-4C53-873E-69A3895BD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11CD91-B09E-4624-8E56-14BB64D30F73}"/>
                  </a:ext>
                </a:extLst>
              </p:cNvPr>
              <p:cNvSpPr txBox="1"/>
              <p:nvPr/>
            </p:nvSpPr>
            <p:spPr>
              <a:xfrm>
                <a:off x="2247030" y="3198174"/>
                <a:ext cx="2395868" cy="8180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11CD91-B09E-4624-8E56-14BB64D30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030" y="3198174"/>
                <a:ext cx="2395868" cy="8180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C64B4573-A4FB-478C-9282-53AFACEB5A39}"/>
              </a:ext>
            </a:extLst>
          </p:cNvPr>
          <p:cNvGrpSpPr/>
          <p:nvPr/>
        </p:nvGrpSpPr>
        <p:grpSpPr>
          <a:xfrm>
            <a:off x="2582248" y="4592969"/>
            <a:ext cx="4121301" cy="1225390"/>
            <a:chOff x="2653209" y="4606656"/>
            <a:chExt cx="4121301" cy="12253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0AF6D41-9ADA-439F-8CEF-1D07E5CD2078}"/>
                    </a:ext>
                  </a:extLst>
                </p:cNvPr>
                <p:cNvSpPr txBox="1"/>
                <p:nvPr/>
              </p:nvSpPr>
              <p:spPr>
                <a:xfrm>
                  <a:off x="2653209" y="4606656"/>
                  <a:ext cx="4121301" cy="62055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num>
                        <m:den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</m:oMath>
                  </a14:m>
                  <a:r>
                    <a:rPr lang="en-US" sz="280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M</a:t>
                  </a:r>
                  <a:r>
                    <a:rPr lang="en-US" sz="2800" b="1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a  </a:t>
                  </a:r>
                  <a:r>
                    <a:rPr lang="en-US" sz="2800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= </a:t>
                  </a:r>
                  <a:r>
                    <a:rPr lang="en-US" sz="280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M</a:t>
                  </a:r>
                  <a:r>
                    <a:rPr lang="en-US" sz="2800" dirty="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i="1" baseline="300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sz="2800" i="1" baseline="300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endPara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0AF6D41-9ADA-439F-8CEF-1D07E5CD20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3209" y="4606656"/>
                  <a:ext cx="4121301" cy="620554"/>
                </a:xfrm>
                <a:prstGeom prst="rect">
                  <a:avLst/>
                </a:prstGeom>
                <a:blipFill>
                  <a:blip r:embed="rId3"/>
                  <a:stretch>
                    <a:fillRect t="-3922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F80F17-72AE-4AA8-B89F-7DE8ABBCD6D8}"/>
                </a:ext>
              </a:extLst>
            </p:cNvPr>
            <p:cNvSpPr/>
            <p:nvPr/>
          </p:nvSpPr>
          <p:spPr>
            <a:xfrm>
              <a:off x="3167057" y="5462714"/>
              <a:ext cx="21565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(when M is constant)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7961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B4C9-E04C-4591-A056-A34230CA3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ko-KR" altLang="en-US" dirty="0"/>
              <a:t>작용</a:t>
            </a:r>
            <a:r>
              <a:rPr lang="en-US" altLang="ko-KR" dirty="0"/>
              <a:t>/</a:t>
            </a:r>
            <a:r>
              <a:rPr lang="ko-KR" altLang="en-US" dirty="0"/>
              <a:t>반작용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CE42D-E0FC-4BA9-9719-744E79FAA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1018803"/>
          </a:xfrm>
        </p:spPr>
        <p:txBody>
          <a:bodyPr/>
          <a:lstStyle/>
          <a:p>
            <a:r>
              <a:rPr lang="ko-KR" altLang="en-US" dirty="0"/>
              <a:t>두 물체 사이에 작용하는 힘은 크기가 같고 방향은 반대이다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C5335-3DF3-4607-909B-7F39E3CBE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4D8C3-0A9E-4D4F-AA22-BF5388A60BFC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8E277-D263-4DED-B4B6-9B3ED1F15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97592-EBB4-4A53-BE7D-235E5F8B4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71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CA1555-A4E3-4A5B-B3DC-E4CCD9CEA474}"/>
              </a:ext>
            </a:extLst>
          </p:cNvPr>
          <p:cNvSpPr/>
          <p:nvPr/>
        </p:nvSpPr>
        <p:spPr>
          <a:xfrm>
            <a:off x="3344748" y="4583928"/>
            <a:ext cx="26613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4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 </a:t>
            </a:r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4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8F967F-B885-413F-BEF5-08C4C923C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556" y="2652604"/>
            <a:ext cx="4810796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7273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F844A-F7D0-404D-88BE-C2F3E0FAC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 문제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6DCC7-C636-4C87-96FC-49CF01BA1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39289"/>
          </a:xfrm>
        </p:spPr>
        <p:txBody>
          <a:bodyPr/>
          <a:lstStyle/>
          <a:p>
            <a:r>
              <a:rPr lang="ko-KR" altLang="en-US" dirty="0"/>
              <a:t>아래의 운동을 뉴튼의 운동 법칙으로 설명하세요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B3AAD-D01E-446E-B46A-B504A4F8C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8F844-FBE9-42A4-8418-7BED0BB141AF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8BFBA-50E3-4AF0-A9A6-8CF2C63D8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1FC42-2828-4F83-8F80-EDAB470F2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72</a:t>
            </a:fld>
            <a:endParaRPr lang="en-US"/>
          </a:p>
        </p:txBody>
      </p:sp>
      <p:pic>
        <p:nvPicPr>
          <p:cNvPr id="6148" name="Picture 4" descr="Related image">
            <a:extLst>
              <a:ext uri="{FF2B5EF4-FFF2-40B4-BE49-F238E27FC236}">
                <a16:creationId xmlns:a16="http://schemas.microsoft.com/office/drawing/2014/main" id="{8B3B54BD-9099-46B1-BBAF-5361AE634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60" y="2488116"/>
            <a:ext cx="6090025" cy="31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6267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7CC7-8B3C-4DE7-B59C-43873A253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 문제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0E5F5-86CC-440B-BE6D-82697C28C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71094"/>
          </a:xfrm>
        </p:spPr>
        <p:txBody>
          <a:bodyPr/>
          <a:lstStyle/>
          <a:p>
            <a:r>
              <a:rPr lang="ko-KR" altLang="en-US" dirty="0"/>
              <a:t>아래의 물체에 작용하는 힘을 모두 표시하세요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40A59-3539-4A72-95B8-3A5BB5C92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08AF8-7900-4154-A759-81CEA2A8E993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8B5AD-65DA-42C8-A38B-BCFF5562E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1C281-704C-4977-8DE7-7CA5B8CA0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E7C54F-A056-4AEA-8B31-9785DF38A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233" y="2333788"/>
            <a:ext cx="6603359" cy="326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126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7CC7-8B3C-4DE7-B59C-43873A253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 문제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0E5F5-86CC-440B-BE6D-82697C28C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71094"/>
          </a:xfrm>
        </p:spPr>
        <p:txBody>
          <a:bodyPr/>
          <a:lstStyle/>
          <a:p>
            <a:r>
              <a:rPr lang="ko-KR" altLang="en-US" dirty="0"/>
              <a:t>아래의 물체에 작용하는 순힘은 얼마인가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40A59-3539-4A72-95B8-3A5BB5C92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CB75B-48CE-4094-BAB4-EEB76A6A149E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8B5AD-65DA-42C8-A38B-BCFF5562E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1C281-704C-4977-8DE7-7CA5B8CA0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A474E8-AAAB-4F42-806A-6746572BD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039" y="2406021"/>
            <a:ext cx="4339147" cy="337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840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7CC7-8B3C-4DE7-B59C-43873A25381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ko-KR" altLang="en-US"/>
              <a:t>과제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0E5F5-86CC-440B-BE6D-82697C28C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71094"/>
          </a:xfrm>
        </p:spPr>
        <p:txBody>
          <a:bodyPr/>
          <a:lstStyle/>
          <a:p>
            <a:r>
              <a:rPr lang="ko-KR" altLang="en-US" dirty="0"/>
              <a:t>마찰이 없는 비탈면에서의 </a:t>
            </a:r>
            <a:r>
              <a:rPr lang="en-US" altLang="ko-KR" i="1" dirty="0"/>
              <a:t>M</a:t>
            </a:r>
            <a:r>
              <a:rPr lang="en-US" altLang="ko-KR" baseline="-25000" dirty="0"/>
              <a:t>1</a:t>
            </a:r>
            <a:r>
              <a:rPr lang="ko-KR" altLang="en-US" dirty="0"/>
              <a:t>의 가속도는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40A59-3539-4A72-95B8-3A5BB5C92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BC9F3-BC09-42F3-AC9B-EAE32D0677D3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8B5AD-65DA-42C8-A38B-BCFF5562E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1C281-704C-4977-8DE7-7CA5B8CA0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ACECB2-EC73-415E-9D3B-1541BFAC7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154" y="2453723"/>
            <a:ext cx="6386908" cy="336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804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EB4C2-3208-4496-BC32-6A980E4C6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모멘텀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648FA-9C6D-4299-847B-F5DA21B48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운동량</a:t>
            </a:r>
            <a:endParaRPr lang="en-US" altLang="ko-KR" dirty="0"/>
          </a:p>
          <a:p>
            <a:r>
              <a:rPr lang="ko-KR" altLang="en-US" dirty="0"/>
              <a:t>각 운동량</a:t>
            </a:r>
            <a:endParaRPr lang="en-US" altLang="ko-KR" dirty="0"/>
          </a:p>
          <a:p>
            <a:r>
              <a:rPr lang="ko-KR" altLang="en-US" dirty="0"/>
              <a:t>모멘텀</a:t>
            </a:r>
            <a:endParaRPr lang="en-US" altLang="ko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DD4F0-F8AA-4EDA-A383-D5D064303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04B3F-01EB-490B-A557-CFBA9AD7F02C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4C693-D03E-4B18-85A6-400B41D99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FFA75-4BA9-4B95-B8FF-9949A6F37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590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BF674-FE90-4837-BB1E-02F9498B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운동량</a:t>
            </a:r>
            <a:r>
              <a:rPr lang="en-US" altLang="ko-KR" dirty="0"/>
              <a:t>(Linear Momentum)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5755C-97B9-4CF1-ABAB-31A0EC6FD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56343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운동량은 질량과 속도의 곱이다</a:t>
            </a:r>
            <a:r>
              <a:rPr lang="en-US" altLang="ko-KR" dirty="0"/>
              <a:t>.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4000" b="1" i="1" dirty="0"/>
              <a:t>p</a:t>
            </a:r>
            <a:r>
              <a:rPr lang="en-US" sz="4000" dirty="0"/>
              <a:t> = </a:t>
            </a:r>
            <a:r>
              <a:rPr lang="en-US" sz="4000" i="1" dirty="0"/>
              <a:t>m</a:t>
            </a:r>
            <a:r>
              <a:rPr lang="en-US" sz="4000" b="1" i="1" dirty="0"/>
              <a:t>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741CC-0FBB-44AA-B8C0-82A9A799B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29E3-7BB8-4B65-A9C1-E81D259DF52D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71CC8-D110-4A09-8C7A-617A81E47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EC35D-4122-4EAD-B3BA-CBB330E45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34DE33-9BF4-4783-BDCF-2A8E2DA82D31}"/>
                  </a:ext>
                </a:extLst>
              </p:cNvPr>
              <p:cNvSpPr txBox="1"/>
              <p:nvPr/>
            </p:nvSpPr>
            <p:spPr>
              <a:xfrm>
                <a:off x="1111173" y="2818701"/>
                <a:ext cx="4422935" cy="10638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800" b="1" i="1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4800" b="1" i="1" dirty="0"/>
                  <a:t> p </a:t>
                </a:r>
                <a:r>
                  <a:rPr lang="en-US" sz="48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48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48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sz="4800" b="1" i="1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34DE33-9BF4-4783-BDCF-2A8E2DA8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173" y="2818701"/>
                <a:ext cx="4422935" cy="1063881"/>
              </a:xfrm>
              <a:prstGeom prst="rect">
                <a:avLst/>
              </a:prstGeom>
              <a:blipFill>
                <a:blip r:embed="rId2"/>
                <a:stretch>
                  <a:fillRect t="-571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F3FFBE-210A-4252-9D4E-8FE0F5DE1ECC}"/>
                  </a:ext>
                </a:extLst>
              </p:cNvPr>
              <p:cNvSpPr txBox="1"/>
              <p:nvPr/>
            </p:nvSpPr>
            <p:spPr>
              <a:xfrm>
                <a:off x="1685701" y="4252421"/>
                <a:ext cx="3527131" cy="9752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𝑚</m:t>
                    </m:r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400" b="1" i="1">
                            <a:latin typeface="Cambria Math" panose="02040503050406030204" pitchFamily="18" charset="0"/>
                          </a:rPr>
                          <m:t>𝒗</m:t>
                        </m:r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4400" b="1" i="1" dirty="0"/>
                  <a:t> </a:t>
                </a:r>
                <a14:m>
                  <m:oMath xmlns:m="http://schemas.openxmlformats.org/officeDocument/2006/math"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4400" b="1" i="1">
                        <a:latin typeface="Cambria Math" panose="02040503050406030204" pitchFamily="18" charset="0"/>
                      </a:rPr>
                      <m:t>𝒗</m:t>
                    </m:r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𝑑𝑚</m:t>
                        </m:r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4400" b="1" i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F3FFBE-210A-4252-9D4E-8FE0F5DE1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701" y="4252421"/>
                <a:ext cx="3527131" cy="9752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05C8B17-F472-4671-90DF-A657AF535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597" y="3214028"/>
            <a:ext cx="3048365" cy="18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023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운동량 보존 법칙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/>
                  <a:t>작용 반작용 법칙</a:t>
                </a:r>
                <a:endParaRPr lang="en-US" altLang="ko-KR"/>
              </a:p>
              <a:p>
                <a:pPr lvl="1"/>
                <a:r>
                  <a:rPr lang="en-US" b="1" i="1"/>
                  <a:t>F</a:t>
                </a:r>
                <a:r>
                  <a:rPr lang="en-US" baseline="-25000"/>
                  <a:t>AB</a:t>
                </a:r>
                <a:r>
                  <a:rPr lang="en-US"/>
                  <a:t> = - </a:t>
                </a:r>
                <a:r>
                  <a:rPr lang="en-US" b="1" i="1"/>
                  <a:t>F</a:t>
                </a:r>
                <a:r>
                  <a:rPr lang="en-US" baseline="-25000"/>
                  <a:t>BA</a:t>
                </a:r>
              </a:p>
              <a:p>
                <a:r>
                  <a:rPr lang="ko-KR" altLang="en-US"/>
                  <a:t>운동량과 힘</a:t>
                </a:r>
                <a:endParaRPr lang="en-US" altLang="ko-KR"/>
              </a:p>
              <a:p>
                <a:pPr lvl="1"/>
                <a:r>
                  <a:rPr lang="en-US" b="1" i="1"/>
                  <a:t>F</a:t>
                </a:r>
                <a:r>
                  <a:rPr lang="en-US" baseline="-25000"/>
                  <a:t>AB</a:t>
                </a:r>
                <a:r>
                  <a:rPr lang="en-US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b="1" i="1" dirty="0"/>
                  <a:t> </a:t>
                </a:r>
                <a:r>
                  <a:rPr lang="en-US" b="1" i="1"/>
                  <a:t>p</a:t>
                </a:r>
                <a:r>
                  <a:rPr lang="en-US" baseline="-25000"/>
                  <a:t>B</a:t>
                </a:r>
                <a:r>
                  <a:rPr lang="en-US" b="1" i="1"/>
                  <a:t> = </a:t>
                </a:r>
                <a:r>
                  <a:rPr lang="en-US"/>
                  <a:t>- </a:t>
                </a:r>
                <a:r>
                  <a:rPr lang="en-US" b="1" i="1"/>
                  <a:t>F</a:t>
                </a:r>
                <a:r>
                  <a:rPr lang="en-US" baseline="-25000"/>
                  <a:t>BA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b="1" i="1" dirty="0"/>
                  <a:t> </a:t>
                </a:r>
                <a:r>
                  <a:rPr lang="en-US" b="1" i="1"/>
                  <a:t>p</a:t>
                </a:r>
                <a:r>
                  <a:rPr lang="en-US" baseline="-25000"/>
                  <a:t>A</a:t>
                </a:r>
              </a:p>
              <a:p>
                <a:pPr lvl="1"/>
                <a:r>
                  <a:rPr lang="en-US" b="1" i="1"/>
                  <a:t>F</a:t>
                </a:r>
                <a:r>
                  <a:rPr lang="en-US" baseline="-25000"/>
                  <a:t>AB</a:t>
                </a:r>
                <a:r>
                  <a:rPr lang="en-US"/>
                  <a:t> + </a:t>
                </a:r>
                <a:r>
                  <a:rPr lang="en-US" b="1" i="1"/>
                  <a:t>F</a:t>
                </a:r>
                <a:r>
                  <a:rPr lang="en-US" baseline="-25000"/>
                  <a:t>BA </a:t>
                </a:r>
                <a:r>
                  <a:rPr lang="en-US"/>
                  <a:t>= 0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b="1" i="1" dirty="0"/>
                  <a:t> </a:t>
                </a:r>
                <a:r>
                  <a:rPr lang="en-US" b="1" i="1"/>
                  <a:t>p</a:t>
                </a:r>
                <a:r>
                  <a:rPr lang="en-US" baseline="-25000"/>
                  <a:t>B</a:t>
                </a:r>
                <a:r>
                  <a:rPr lang="en-US" b="1" i="1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b="1" i="1" dirty="0"/>
                  <a:t> </a:t>
                </a:r>
                <a:r>
                  <a:rPr lang="en-US" b="1" i="1"/>
                  <a:t>p</a:t>
                </a:r>
                <a:r>
                  <a:rPr lang="en-US" baseline="-25000"/>
                  <a:t>A</a:t>
                </a:r>
                <a:r>
                  <a:rPr lang="en-US" b="1" i="1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b="1" dirty="0"/>
                  <a:t>( </a:t>
                </a:r>
                <a:r>
                  <a:rPr lang="en-US" b="1" i="1"/>
                  <a:t>p</a:t>
                </a:r>
                <a:r>
                  <a:rPr lang="en-US" baseline="-25000"/>
                  <a:t>B</a:t>
                </a:r>
                <a:r>
                  <a:rPr lang="en-US" b="1" i="1"/>
                  <a:t> + p</a:t>
                </a:r>
                <a:r>
                  <a:rPr lang="en-US" baseline="-25000"/>
                  <a:t>A</a:t>
                </a:r>
                <a:r>
                  <a:rPr lang="en-US" b="1"/>
                  <a:t>)</a:t>
                </a:r>
                <a:endParaRPr lang="en-US" baseline="-25000"/>
              </a:p>
              <a:p>
                <a:pPr lvl="1"/>
                <a:r>
                  <a:rPr lang="en-US" b="1" i="1"/>
                  <a:t> p</a:t>
                </a:r>
                <a:r>
                  <a:rPr lang="en-US" baseline="-25000"/>
                  <a:t>B</a:t>
                </a:r>
                <a:r>
                  <a:rPr lang="en-US" b="1" i="1"/>
                  <a:t> + p</a:t>
                </a:r>
                <a:r>
                  <a:rPr lang="en-US" baseline="-25000"/>
                  <a:t>A</a:t>
                </a:r>
                <a:r>
                  <a:rPr lang="en-US"/>
                  <a:t> = Constant</a:t>
                </a:r>
                <a:endParaRPr lang="en-US" baseline="-25000"/>
              </a:p>
              <a:p>
                <a:pPr lvl="1"/>
                <a:endParaRPr lang="en-US"/>
              </a:p>
              <a:p>
                <a:endParaRPr lang="en-US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5" t="-1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04EC9-916D-431F-928E-07DB2460F45E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5723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D0AD3-B16E-4F94-AEFE-E17257EDB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각 운동량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170994-3247-44AA-94B1-6FA9313B01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0"/>
                <a:ext cx="6062869" cy="266512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2000" dirty="0"/>
                  <a:t>각 운동량</a:t>
                </a:r>
                <a:r>
                  <a:rPr lang="en-US" altLang="ko-KR" sz="2000" dirty="0"/>
                  <a:t>(Angular Momentum)</a:t>
                </a:r>
                <a:r>
                  <a:rPr lang="ko-KR" altLang="en-US" sz="2000" dirty="0"/>
                  <a:t>은 위치와 운동량의 벡터곱이다</a:t>
                </a:r>
                <a:r>
                  <a:rPr lang="en-US" altLang="ko-KR" sz="2000" dirty="0"/>
                  <a:t>.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sz="2400" b="1" i="1" dirty="0"/>
                  <a:t>L = r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/>
                  <a:t>I</a:t>
                </a:r>
                <a:r>
                  <a:rPr lang="en-US" sz="2400" dirty="0"/>
                  <a:t> = </a:t>
                </a:r>
                <a:r>
                  <a:rPr lang="en-US" sz="2400" b="1" i="1" dirty="0" err="1"/>
                  <a:t>r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i="1" dirty="0"/>
                  <a:t>m</a:t>
                </a:r>
                <a:r>
                  <a:rPr lang="en-US" sz="2400" b="1" i="1" dirty="0"/>
                  <a:t>v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sz="2000" dirty="0"/>
                  <a:t>토크</a:t>
                </a:r>
                <a:r>
                  <a:rPr lang="en-US" altLang="ko-KR" sz="2000" dirty="0"/>
                  <a:t>(Torque)</a:t>
                </a:r>
                <a:r>
                  <a:rPr lang="ko-KR" altLang="en-US" sz="2000" dirty="0"/>
                  <a:t>는 위치와 힘의 벡터 곱이다</a:t>
                </a:r>
                <a:r>
                  <a:rPr lang="en-US" altLang="ko-KR" sz="2000" dirty="0"/>
                  <a:t>.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l-GR" sz="2400" b="1" i="1" dirty="0"/>
                  <a:t>τ</a:t>
                </a:r>
                <a:r>
                  <a:rPr lang="en-US" sz="2400" b="1" i="1" dirty="0"/>
                  <a:t> = r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b="1" i="1" dirty="0"/>
                  <a:t> F = </a:t>
                </a:r>
                <a:r>
                  <a:rPr lang="en-US" sz="2400" i="1" dirty="0"/>
                  <a:t>d</a:t>
                </a:r>
                <a:r>
                  <a:rPr lang="en-US" sz="2400" b="1" i="1" dirty="0"/>
                  <a:t>L</a:t>
                </a:r>
                <a:r>
                  <a:rPr lang="en-US" sz="2400" i="1" dirty="0"/>
                  <a:t>/dt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170994-3247-44AA-94B1-6FA9313B01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0"/>
                <a:ext cx="6062869" cy="2665126"/>
              </a:xfrm>
              <a:blipFill>
                <a:blip r:embed="rId2"/>
                <a:stretch>
                  <a:fillRect l="-905" t="-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F9E08-7F3E-490A-9F80-16201FB3A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B28D-17BE-4B46-B71A-5260071D9F3D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C64C4-197A-408F-A9D6-3ABD3819A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AD069-AF1A-4DA2-8F43-864C992CE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7ED685-29F5-40B5-8A00-74CE62F68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906" y="253489"/>
            <a:ext cx="2685319" cy="355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10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자율 비행의</a:t>
            </a:r>
            <a:r>
              <a:rPr lang="en-US" altLang="ko-KR"/>
              <a:t> </a:t>
            </a:r>
            <a:r>
              <a:rPr lang="ko-KR" altLang="en-US"/>
              <a:t>정의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자율 비행은 프로그램으로 비행기를 조종한다</a:t>
            </a:r>
            <a:r>
              <a:rPr lang="en-US" altLang="ko-KR" dirty="0"/>
              <a:t>.</a:t>
            </a:r>
            <a:endParaRPr lang="en-US" dirty="0"/>
          </a:p>
          <a:p>
            <a:r>
              <a:rPr lang="ko-KR" altLang="en-US" dirty="0"/>
              <a:t>자율 비행 프로그램</a:t>
            </a:r>
            <a:endParaRPr lang="en-US" dirty="0"/>
          </a:p>
          <a:p>
            <a:pPr lvl="1"/>
            <a:r>
              <a:rPr lang="ko-KR" altLang="en-US" dirty="0"/>
              <a:t>입력</a:t>
            </a:r>
            <a:r>
              <a:rPr lang="en-US" dirty="0"/>
              <a:t> : </a:t>
            </a:r>
          </a:p>
          <a:p>
            <a:pPr lvl="2"/>
            <a:r>
              <a:rPr lang="ko-KR" altLang="en-US" dirty="0"/>
              <a:t>센서 상태 값</a:t>
            </a:r>
            <a:r>
              <a:rPr lang="en-US" dirty="0"/>
              <a:t> : GPS, </a:t>
            </a:r>
            <a:r>
              <a:rPr lang="ko-KR" altLang="en-US" dirty="0"/>
              <a:t>관성측정장치</a:t>
            </a:r>
            <a:r>
              <a:rPr lang="en-US" altLang="ko-KR" dirty="0"/>
              <a:t>(IMU)</a:t>
            </a:r>
            <a:r>
              <a:rPr lang="en-US" dirty="0"/>
              <a:t>, </a:t>
            </a:r>
            <a:r>
              <a:rPr lang="ko-KR" altLang="en-US" dirty="0"/>
              <a:t>나침반</a:t>
            </a:r>
            <a:r>
              <a:rPr lang="en-US" dirty="0"/>
              <a:t>, </a:t>
            </a:r>
            <a:r>
              <a:rPr lang="ko-KR" altLang="en-US" dirty="0"/>
              <a:t>기압계</a:t>
            </a:r>
            <a:r>
              <a:rPr lang="en-US" altLang="ko-KR" dirty="0"/>
              <a:t>, </a:t>
            </a:r>
            <a:r>
              <a:rPr lang="ko-KR" altLang="en-US" dirty="0"/>
              <a:t>카메라</a:t>
            </a:r>
            <a:r>
              <a:rPr lang="en-US" dirty="0"/>
              <a:t>, </a:t>
            </a:r>
            <a:r>
              <a:rPr lang="ko-KR" altLang="en-US" dirty="0"/>
              <a:t>음파 탐지기</a:t>
            </a:r>
            <a:r>
              <a:rPr lang="en-US" altLang="ko-KR" dirty="0"/>
              <a:t>(Sonar)</a:t>
            </a:r>
            <a:r>
              <a:rPr lang="en-US" dirty="0"/>
              <a:t>, </a:t>
            </a:r>
          </a:p>
          <a:p>
            <a:pPr lvl="2"/>
            <a:r>
              <a:rPr lang="ko-KR" altLang="en-US" dirty="0"/>
              <a:t>목표 위치</a:t>
            </a:r>
            <a:endParaRPr lang="en-US" dirty="0"/>
          </a:p>
          <a:p>
            <a:pPr lvl="1"/>
            <a:r>
              <a:rPr lang="ko-KR" altLang="en-US" dirty="0"/>
              <a:t>출력</a:t>
            </a:r>
            <a:r>
              <a:rPr lang="en-US" dirty="0"/>
              <a:t> : </a:t>
            </a:r>
            <a:r>
              <a:rPr lang="ko-KR" altLang="en-US"/>
              <a:t>모터 속도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619EA-1C7A-4A90-884D-F7DE42417731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447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D919D-A586-412B-99F7-AEE28C90B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힘과 토크 예시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2DC2F-43C4-4FFA-B205-0547E4FD0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E16CF-6704-4C01-8A3D-7056B2091898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9F840-3679-4E96-A851-AAA62A8E4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CAAA2-C5D6-4513-8F61-377E88C1B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80</a:t>
            </a:fld>
            <a:endParaRPr lang="en-US"/>
          </a:p>
        </p:txBody>
      </p:sp>
      <p:pic>
        <p:nvPicPr>
          <p:cNvPr id="1028" name="Picture 4" descr="Torque animation.gif">
            <a:extLst>
              <a:ext uri="{FF2B5EF4-FFF2-40B4-BE49-F238E27FC236}">
                <a16:creationId xmlns:a16="http://schemas.microsoft.com/office/drawing/2014/main" id="{5359C47E-A275-4FF9-A9A9-E089D2A26A2C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42" y="1620687"/>
            <a:ext cx="5693916" cy="398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6786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7427C-DCFA-46B9-B302-2CCDF036B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강체 운동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58135-0CAE-4AE9-80F6-5B85C99611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강체</a:t>
            </a:r>
            <a:endParaRPr lang="en-US" altLang="ko-KR" dirty="0"/>
          </a:p>
          <a:p>
            <a:r>
              <a:rPr lang="ko-KR" altLang="en-US" dirty="0"/>
              <a:t>일과 에너지</a:t>
            </a:r>
            <a:endParaRPr lang="en-US" altLang="ko-KR" dirty="0"/>
          </a:p>
          <a:p>
            <a:r>
              <a:rPr lang="ko-KR" altLang="en-US" dirty="0"/>
              <a:t>각 운동량과 운동 에너지</a:t>
            </a:r>
            <a:endParaRPr lang="en-US" altLang="ko-KR" dirty="0"/>
          </a:p>
          <a:p>
            <a:r>
              <a:rPr lang="ko-KR" altLang="en-US" dirty="0"/>
              <a:t>관성 모멘트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7B4FC-768E-437B-90D2-4CADDEDD3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1C701-18FD-4DA9-8442-4D4FAEB8D1F5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2E3A0-7A7E-4B38-AF65-4D35BBBF3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FF036-D34D-4717-9E84-0B84ED771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552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5A522-E64C-499D-B851-DB2E4CE11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강체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F48AA-647D-4210-86E7-DFD8D2994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3878791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ko-KR" altLang="en-US" b="1" dirty="0"/>
              <a:t>강체</a:t>
            </a:r>
            <a:r>
              <a:rPr lang="en-US" altLang="ko-KR" dirty="0"/>
              <a:t>(</a:t>
            </a:r>
            <a:r>
              <a:rPr lang="ko-KR" altLang="en-US" dirty="0"/>
              <a:t>剛體</a:t>
            </a:r>
            <a:r>
              <a:rPr lang="en-US" altLang="ko-KR" dirty="0"/>
              <a:t>, Rigid body)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형태가 고정되어 변하지 않는 물체이다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강체는 상호간의 거리가 변하지 않는 입자들의 </a:t>
            </a:r>
            <a:r>
              <a:rPr lang="ko-KR" altLang="en-US"/>
              <a:t>집합니다</a:t>
            </a:r>
            <a:r>
              <a:rPr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/>
              <a:t>강체의 진동은 고려하지 않는다</a:t>
            </a:r>
            <a:r>
              <a:rPr lang="en-US" altLang="ko-KR"/>
              <a:t>.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실제 세계에서 모든 물체는 외력을 가함에 따라 조금씩 모양이나 </a:t>
            </a:r>
            <a:r>
              <a:rPr lang="ko-KR" altLang="en-US"/>
              <a:t>크기가 변형된다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/>
              <a:t>변형되는 </a:t>
            </a:r>
            <a:r>
              <a:rPr lang="ko-KR" altLang="en-US" dirty="0"/>
              <a:t>정도가 무시할 수 있을 만큼 작다면 </a:t>
            </a:r>
            <a:r>
              <a:rPr lang="ko-KR" altLang="en-US"/>
              <a:t>강체로 가정한다</a:t>
            </a:r>
            <a:r>
              <a:rPr lang="en-US" altLang="ko-KR" dirty="0"/>
              <a:t>. 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6D481-C47F-43A7-BBC3-337C996D6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C7AF-BFED-45C6-A7D7-4B92063C73E5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C21AF-CAA4-418F-B7EE-EFD1532DE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C5291-29D8-44EE-8826-6DA4EFE40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922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일과 운동 에너지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81039" y="1255271"/>
                <a:ext cx="8543924" cy="4921692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/>
                  <a:t>물체가 </a:t>
                </a:r>
                <a:r>
                  <a:rPr lang="en-US" altLang="ko-KR"/>
                  <a:t>A</a:t>
                </a:r>
                <a:r>
                  <a:rPr lang="ko-KR" altLang="en-US"/>
                  <a:t>에서 </a:t>
                </a:r>
                <a:r>
                  <a:rPr lang="en-US" altLang="ko-KR"/>
                  <a:t>B</a:t>
                </a:r>
                <a:r>
                  <a:rPr lang="ko-KR" altLang="en-US"/>
                  <a:t>로 이동하는 동안 가해지 일은 힘</a:t>
                </a:r>
                <a:r>
                  <a:rPr lang="en-US" altLang="ko-KR"/>
                  <a:t>(</a:t>
                </a:r>
                <a:r>
                  <a:rPr lang="en-US" altLang="ko-KR" b="1" i="1"/>
                  <a:t>F</a:t>
                </a:r>
                <a:r>
                  <a:rPr lang="en-US" altLang="ko-KR"/>
                  <a:t>)</a:t>
                </a:r>
                <a:r>
                  <a:rPr lang="ko-KR" altLang="en-US"/>
                  <a:t>과 변위</a:t>
                </a:r>
                <a:r>
                  <a:rPr lang="en-US" altLang="ko-KR"/>
                  <a:t>(</a:t>
                </a:r>
                <a:r>
                  <a:rPr lang="en-US" altLang="ko-KR" i="1"/>
                  <a:t>∆</a:t>
                </a:r>
                <a:r>
                  <a:rPr lang="en-US" altLang="ko-KR" b="1" i="1"/>
                  <a:t>r</a:t>
                </a:r>
                <a:r>
                  <a:rPr lang="en-US" altLang="ko-KR"/>
                  <a:t>)</a:t>
                </a:r>
                <a:r>
                  <a:rPr lang="ko-KR" altLang="en-US"/>
                  <a:t>의 내적의 합이다</a:t>
                </a:r>
                <a:r>
                  <a:rPr lang="en-US" altLang="ko-KR"/>
                  <a:t>.</a:t>
                </a:r>
              </a:p>
              <a:p>
                <a:pPr>
                  <a:lnSpc>
                    <a:spcPct val="110000"/>
                  </a:lnSpc>
                </a:pPr>
                <a:r>
                  <a:rPr lang="ko-KR" altLang="en-US"/>
                  <a:t>일은 운동에너지</a:t>
                </a:r>
                <a:r>
                  <a:rPr lang="en-US" altLang="ko-KR"/>
                  <a:t>(Kinetic Energy)</a:t>
                </a:r>
                <a:r>
                  <a:rPr lang="ko-KR" altLang="en-US"/>
                  <a:t>의 변화량이다</a:t>
                </a:r>
                <a:r>
                  <a:rPr lang="en-US" altLang="ko-KR"/>
                  <a:t>.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nary>
                      <m:nary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nary>
                  </m:oMath>
                </a14:m>
                <a:endParaRPr lang="en-US"/>
              </a:p>
              <a:p>
                <a:pPr lvl="2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nary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nary>
                  </m:oMath>
                </a14:m>
                <a:endParaRPr lang="en-US"/>
              </a:p>
              <a:p>
                <a:pPr lvl="2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nary>
                  </m:oMath>
                </a14:m>
                <a:endParaRPr lang="en-US"/>
              </a:p>
              <a:p>
                <a:pPr lvl="2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2</m:t>
                        </m:r>
                      </m:sup>
                    </m:sSubSup>
                  </m:oMath>
                </a14:m>
                <a:r>
                  <a:rPr lang="en-US"/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/>
              </a:p>
              <a:p>
                <a:pPr lvl="2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pPr lvl="2">
                  <a:lnSpc>
                    <a:spcPct val="110000"/>
                  </a:lnSpc>
                </a:pPr>
                <a:endParaRPr lang="en-US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baseline="3000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baseline="30000"/>
              </a:p>
              <a:p>
                <a:pPr lvl="1">
                  <a:lnSpc>
                    <a:spcPct val="110000"/>
                  </a:lnSpc>
                </a:pPr>
                <a:endParaRPr lang="en-US"/>
              </a:p>
              <a:p>
                <a:pPr>
                  <a:lnSpc>
                    <a:spcPct val="110000"/>
                  </a:lnSpc>
                </a:pPr>
                <a:endParaRPr lang="en-US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9" y="1255271"/>
                <a:ext cx="8543924" cy="4921692"/>
              </a:xfrm>
              <a:blipFill>
                <a:blip r:embed="rId2"/>
                <a:stretch>
                  <a:fillRect l="-999" t="-2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30E57-247B-4DE0-82E5-6F0950D87C81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83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686" y="3900881"/>
            <a:ext cx="2426317" cy="145579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033796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각 운동량와 운동 에너지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228070" cy="4921692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ko-KR" altLang="en-US" b="1" dirty="0"/>
                  <a:t>각운동량의 정의</a:t>
                </a:r>
                <a:endParaRPr lang="en-US" b="1" dirty="0"/>
              </a:p>
              <a:p>
                <a:pPr lvl="1">
                  <a:lnSpc>
                    <a:spcPct val="150000"/>
                  </a:lnSpc>
                </a:pPr>
                <a:r>
                  <a:rPr lang="en-US" b="1" dirty="0"/>
                  <a:t>L </a:t>
                </a:r>
                <a:r>
                  <a:rPr lang="en-US" dirty="0"/>
                  <a:t>=</a:t>
                </a:r>
                <a:r>
                  <a:rPr lang="en-US" b="1" dirty="0"/>
                  <a:t> r</a:t>
                </a:r>
                <a14:m>
                  <m:oMath xmlns:m="http://schemas.openxmlformats.org/officeDocument/2006/math">
                    <m:r>
                      <a:rPr lang="en-US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b="1" dirty="0" err="1"/>
                  <a:t>p</a:t>
                </a:r>
                <a:r>
                  <a:rPr lang="en-US" dirty="0"/>
                  <a:t> = </a:t>
                </a:r>
                <a:r>
                  <a:rPr lang="en-US" b="1" dirty="0" err="1"/>
                  <a:t>r</a:t>
                </a:r>
                <a14:m>
                  <m:oMath xmlns:m="http://schemas.openxmlformats.org/officeDocument/2006/math">
                    <m:r>
                      <a:rPr lang="en-US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i="1" dirty="0"/>
                  <a:t>m</a:t>
                </a:r>
                <a:r>
                  <a:rPr lang="en-US" b="1" dirty="0"/>
                  <a:t>v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강체의 각 운동량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𝐋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nary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=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nary>
                  </m:oMath>
                </a14:m>
                <a:endParaRPr lang="en-US" b="1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b="1" dirty="0"/>
                  <a:t>강체의 운동 에너지</a:t>
                </a:r>
                <a:endParaRPr lang="en-US" b="1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baseline="3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=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b="0" i="1" baseline="3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228070" cy="4921692"/>
              </a:xfrm>
              <a:blipFill>
                <a:blip r:embed="rId2"/>
                <a:stretch>
                  <a:fillRect l="-1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A2883-5AB7-460C-A2A5-60C743B1A307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84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770" y="226504"/>
            <a:ext cx="2764630" cy="27767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7566359" y="3057995"/>
                <a:ext cx="177897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b="1"/>
                  <a:t>=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6359" y="3057995"/>
                <a:ext cx="1778978" cy="461665"/>
              </a:xfrm>
              <a:prstGeom prst="rect">
                <a:avLst/>
              </a:prstGeom>
              <a:blipFill>
                <a:blip r:embed="rId4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41972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관성 모멘트</a:t>
            </a:r>
            <a:r>
              <a:rPr lang="en-US" altLang="ko-KR"/>
              <a:t>(Moments of Inertia)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543924" cy="4921692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b="1" dirty="0"/>
                  <a:t>강체의 운동 에너지</a:t>
                </a:r>
                <a:endParaRPr lang="en-US" b="1" dirty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baseline="3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=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 baseline="30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:r>
                  <a:rPr lang="en-US" i="1" dirty="0" err="1"/>
                  <a:t>I</a:t>
                </a:r>
                <a:r>
                  <a:rPr lang="en-US" i="1" baseline="-25000" dirty="0" err="1"/>
                  <a:t>z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관성 모멘트</a:t>
                </a:r>
                <a:endParaRPr lang="en-US" dirty="0"/>
              </a:p>
              <a:p>
                <a:pPr lvl="1">
                  <a:lnSpc>
                    <a:spcPct val="120000"/>
                  </a:lnSpc>
                </a:pPr>
                <a:r>
                  <a:rPr lang="en-US" i="1" dirty="0" err="1"/>
                  <a:t>I</a:t>
                </a:r>
                <a:r>
                  <a:rPr lang="en-US" i="1" baseline="-25000" dirty="0" err="1"/>
                  <a:t>z</a:t>
                </a:r>
                <a:r>
                  <a:rPr lang="en-US" dirty="0">
                    <a:ea typeface="Cambria Math" panose="02040503050406030204" pitchFamily="18" charset="0"/>
                  </a:rPr>
                  <a:t>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각 운동량</a:t>
                </a:r>
                <a:endParaRPr lang="en-US" altLang="ko-KR" dirty="0"/>
              </a:p>
              <a:p>
                <a:pPr lvl="1">
                  <a:lnSpc>
                    <a:spcPct val="120000"/>
                  </a:lnSpc>
                </a:pPr>
                <a:r>
                  <a:rPr lang="en-US" b="1" i="1" dirty="0" err="1"/>
                  <a:t>L</a:t>
                </a:r>
                <a:r>
                  <a:rPr lang="en-US" i="1" baseline="-25000" dirty="0" err="1"/>
                  <a:t>z</a:t>
                </a:r>
                <a:r>
                  <a:rPr lang="en-US" dirty="0"/>
                  <a:t> = </a:t>
                </a:r>
                <a:r>
                  <a:rPr lang="en-US" i="1" dirty="0" err="1"/>
                  <a:t>I</a:t>
                </a:r>
                <a:r>
                  <a:rPr lang="en-US" i="1" baseline="-25000" dirty="0" err="1"/>
                  <a:t>z</a:t>
                </a:r>
                <a:r>
                  <a:rPr lang="en-US" i="1" baseline="-25000" dirty="0"/>
                  <a:t> </a:t>
                </a:r>
                <a:r>
                  <a:rPr lang="el-GR" b="1" i="1" dirty="0"/>
                  <a:t>ω</a:t>
                </a:r>
                <a:endParaRPr lang="en-US" b="1" i="1" dirty="0"/>
              </a:p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토크</a:t>
                </a:r>
                <a:endParaRPr lang="en-US" altLang="ko-KR" dirty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</a:rPr>
                      <m:t>𝝉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𝐼𝑧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543924" cy="4921692"/>
              </a:xfrm>
              <a:blipFill>
                <a:blip r:embed="rId2"/>
                <a:stretch>
                  <a:fillRect l="-1142" t="-1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1AAD-F5CD-496A-9083-50CCB96133BF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85</a:t>
            </a:fld>
            <a:endParaRPr 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457" y="3355596"/>
            <a:ext cx="3688138" cy="275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148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막대의 관성 모멘트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068310"/>
          </a:xfrm>
        </p:spPr>
        <p:txBody>
          <a:bodyPr/>
          <a:lstStyle/>
          <a:p>
            <a:r>
              <a:rPr lang="ko-KR" altLang="en-US"/>
              <a:t>길이 </a:t>
            </a:r>
            <a:r>
              <a:rPr lang="en-US" altLang="ko-KR" i="1"/>
              <a:t>L</a:t>
            </a:r>
            <a:r>
              <a:rPr lang="en-US" altLang="ko-KR"/>
              <a:t>, </a:t>
            </a:r>
            <a:r>
              <a:rPr lang="ko-KR" altLang="en-US"/>
              <a:t>무게 </a:t>
            </a:r>
            <a:r>
              <a:rPr lang="en-US" altLang="ko-KR" i="1"/>
              <a:t>M</a:t>
            </a:r>
            <a:r>
              <a:rPr lang="en-US" altLang="ko-KR"/>
              <a:t> </a:t>
            </a:r>
            <a:r>
              <a:rPr lang="ko-KR" altLang="en-US"/>
              <a:t>인 얇은 막대의 관성 모멘트는 아래와 같다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BF7E-0C95-4BA8-9614-8F2F76E50E74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86</a:t>
            </a:fld>
            <a:endParaRPr 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456" y="2777592"/>
            <a:ext cx="5763429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930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원반의 관성 모멘트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068310"/>
          </a:xfrm>
        </p:spPr>
        <p:txBody>
          <a:bodyPr/>
          <a:lstStyle/>
          <a:p>
            <a:r>
              <a:rPr lang="ko-KR" altLang="en-US"/>
              <a:t>반경 </a:t>
            </a:r>
            <a:r>
              <a:rPr lang="en-US" altLang="ko-KR" i="1"/>
              <a:t>R</a:t>
            </a:r>
            <a:r>
              <a:rPr lang="en-US" altLang="ko-KR"/>
              <a:t>, </a:t>
            </a:r>
            <a:r>
              <a:rPr lang="ko-KR" altLang="en-US"/>
              <a:t>무게 </a:t>
            </a:r>
            <a:r>
              <a:rPr lang="en-US" altLang="ko-KR" i="1"/>
              <a:t>M</a:t>
            </a:r>
            <a:r>
              <a:rPr lang="en-US" altLang="ko-KR"/>
              <a:t> </a:t>
            </a:r>
            <a:r>
              <a:rPr lang="ko-KR" altLang="en-US"/>
              <a:t>인 원반의 관성 모멘트는 아래와 같다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AA491-BB83-48CD-B62F-D44FD9BE62AF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87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820" y="2491310"/>
            <a:ext cx="5376809" cy="350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357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연습 문제</a:t>
            </a:r>
            <a:r>
              <a:rPr lang="en-US" altLang="ko-KR"/>
              <a:t>: </a:t>
            </a:r>
            <a:r>
              <a:rPr lang="ko-KR" altLang="en-US"/>
              <a:t>원통의 각가속도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6843887" cy="4921692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𝑅𝐹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𝑀𝑅</m:t>
                        </m:r>
                        <m:r>
                          <a:rPr lang="en-US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</m:t>
                        </m:r>
                      </m:e>
                    </m:d>
                  </m:oMath>
                </a14:m>
                <a:endParaRPr lang="en-US" dirty="0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⇒ 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𝑀𝑅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𝑚𝑔𝑅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𝑚𝑅𝑎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𝑀𝑅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𝑚𝑔𝑅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𝑚𝑅</m:t>
                    </m:r>
                    <m:r>
                      <a:rPr lang="en-US" b="0" i="1" baseline="30000" smtClean="0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dirty="0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𝑀𝑅</m:t>
                            </m:r>
                            <m:r>
                              <a:rPr lang="en-US" i="1" baseline="3000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𝑚𝑅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𝑚𝑔𝑅</m:t>
                    </m:r>
                  </m:oMath>
                </a14:m>
                <a:endParaRPr lang="en-US" dirty="0"/>
              </a:p>
              <a:p>
                <a:pPr>
                  <a:lnSpc>
                    <a:spcPct val="110000"/>
                  </a:lnSpc>
                </a:pPr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6843887" cy="4921692"/>
              </a:xfrm>
              <a:blipFill>
                <a:blip r:embed="rId2"/>
                <a:stretch>
                  <a:fillRect l="-1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B622F-2CD6-4898-AD8B-6136173B8588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88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638" y="1640787"/>
            <a:ext cx="2490413" cy="358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178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ko-KR" altLang="en-US"/>
              <a:t>과제</a:t>
            </a:r>
            <a:r>
              <a:rPr lang="en-US" altLang="ko-KR"/>
              <a:t>: </a:t>
            </a:r>
            <a:r>
              <a:rPr lang="ko-KR" altLang="en-US"/>
              <a:t>원통의 각가속도</a:t>
            </a:r>
            <a:r>
              <a:rPr lang="en-US" altLang="ko-KR"/>
              <a:t> 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941134" cy="2251327"/>
          </a:xfrm>
        </p:spPr>
        <p:txBody>
          <a:bodyPr/>
          <a:lstStyle/>
          <a:p>
            <a:r>
              <a:rPr lang="ko-KR" altLang="en-US"/>
              <a:t>원통 </a:t>
            </a:r>
            <a:r>
              <a:rPr lang="en-US" i="1"/>
              <a:t>M</a:t>
            </a:r>
            <a:r>
              <a:rPr lang="en-US" baseline="-25000"/>
              <a:t>1</a:t>
            </a:r>
            <a:r>
              <a:rPr lang="ko-KR" altLang="en-US"/>
              <a:t>의 축의 위치는 고정</a:t>
            </a:r>
            <a:endParaRPr lang="en-US" altLang="ko-KR"/>
          </a:p>
          <a:p>
            <a:r>
              <a:rPr lang="ko-KR" altLang="en-US"/>
              <a:t>원통 </a:t>
            </a:r>
            <a:r>
              <a:rPr lang="en-US" i="1"/>
              <a:t>M</a:t>
            </a:r>
            <a:r>
              <a:rPr lang="en-US" baseline="-25000"/>
              <a:t>2</a:t>
            </a:r>
            <a:r>
              <a:rPr lang="ko-KR" altLang="en-US"/>
              <a:t>의 축은 수직으로만 자유 낙하</a:t>
            </a:r>
            <a:r>
              <a:rPr lang="en-US" altLang="ko-KR"/>
              <a:t> </a:t>
            </a:r>
            <a:r>
              <a:rPr lang="ko-KR" altLang="en-US"/>
              <a:t>및 자유 회전</a:t>
            </a:r>
            <a:endParaRPr lang="en-US" altLang="ko-KR"/>
          </a:p>
          <a:p>
            <a:r>
              <a:rPr lang="en-US" i="1"/>
              <a:t>M</a:t>
            </a:r>
            <a:r>
              <a:rPr lang="en-US" baseline="-25000"/>
              <a:t>2</a:t>
            </a:r>
            <a:r>
              <a:rPr lang="ko-KR" altLang="en-US"/>
              <a:t>의 질량 중심의 가속도는</a:t>
            </a:r>
            <a:r>
              <a:rPr lang="en-US" altLang="ko-KR"/>
              <a:t>?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FA34-2B9C-419D-9969-3383E783F81A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89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921" y="2579559"/>
            <a:ext cx="2786337" cy="37767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640" y="5135199"/>
            <a:ext cx="5590098" cy="55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36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자율 비행의 기능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비행계획 수립 및 변경</a:t>
            </a:r>
            <a:endParaRPr lang="en-US" altLang="ko-KR"/>
          </a:p>
          <a:p>
            <a:r>
              <a:rPr lang="ko-KR" altLang="en-US"/>
              <a:t>임무계획 수립</a:t>
            </a:r>
            <a:endParaRPr lang="en-US" altLang="ko-KR"/>
          </a:p>
          <a:p>
            <a:r>
              <a:rPr lang="ko-KR" altLang="en-US"/>
              <a:t>충돌회피 </a:t>
            </a:r>
            <a:endParaRPr lang="en-US" altLang="ko-KR"/>
          </a:p>
          <a:p>
            <a:r>
              <a:rPr lang="ko-KR" altLang="en-US"/>
              <a:t>자동</a:t>
            </a:r>
            <a:r>
              <a:rPr lang="en-US" altLang="ko-KR"/>
              <a:t> </a:t>
            </a:r>
            <a:r>
              <a:rPr lang="ko-KR" altLang="en-US"/>
              <a:t>이착륙 </a:t>
            </a:r>
            <a:endParaRPr lang="en-US" altLang="ko-KR"/>
          </a:p>
          <a:p>
            <a:r>
              <a:rPr lang="ko-KR" altLang="en-US"/>
              <a:t>고장</a:t>
            </a:r>
            <a:r>
              <a:rPr lang="en-US" altLang="ko-KR"/>
              <a:t> </a:t>
            </a:r>
            <a:r>
              <a:rPr lang="ko-KR" altLang="en-US"/>
              <a:t>예측 및 진단</a:t>
            </a:r>
            <a:endParaRPr lang="en-US" altLang="ko-KR"/>
          </a:p>
          <a:p>
            <a:r>
              <a:rPr lang="ko-KR" altLang="en-US"/>
              <a:t>고장시 대체 조종 및 형상 제어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1CDA2-CF34-4B15-89F6-F5F7FECE22E6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505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9982A-00AC-4117-A965-46482A016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드론 동역학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E0BBC-5181-4288-9706-65F5A4D7F4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8D35C-2E4F-401B-9DF8-25C764559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66C6E-0034-4FFA-B49C-437A68A2454F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156B8-9483-4F76-A5B6-B088736CD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113BC-8A9E-40BF-883F-ECAF47177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3569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21528-71C0-4975-96B2-CB0BDC156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드론 공식 명칭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833D5-E465-483F-82EE-83CE82A7E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UAV : Unmanned Aerial Vehicle</a:t>
            </a:r>
          </a:p>
          <a:p>
            <a:r>
              <a:rPr lang="en-US" dirty="0"/>
              <a:t>UAS : Unmanned Aerial System</a:t>
            </a:r>
          </a:p>
          <a:p>
            <a:r>
              <a:rPr lang="en-US" dirty="0"/>
              <a:t>RPAS  : Remotely Piloted Aircraft Systems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C7E17-19F9-42E3-8E9E-1D492AF13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86CA9-5392-4292-837C-BF4AFE688BAC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CF547-D047-4A88-8435-32322F40D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015EF-B5E4-49F5-80C1-75593C517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E04413-9BA0-486F-9811-905575B7E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762" y="3084950"/>
            <a:ext cx="4515480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460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F0026-B2A8-41D4-A47E-957D1F494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드론의 분류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AD4D7-0A4B-4AFC-BDB7-792CA92AB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2C130-6C64-4A07-86E1-2D94E2669DF0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2D0CB-9BA4-4EA0-AAF0-CBD68980E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779C7-DA43-4D33-B8DC-1EF5BB0CD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92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B3F1E87-174A-4906-89E6-28995E910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920" y="1512331"/>
            <a:ext cx="9652160" cy="424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1307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C9936-A32F-4B18-88B7-B15565B2E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Y4</a:t>
            </a:r>
            <a:r>
              <a:rPr lang="ko-KR" altLang="en-US" dirty="0"/>
              <a:t> 드론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076A5-A72E-4F6B-8C01-C8779878C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8A2E0-1B99-40DA-965C-73F2FDE62A2E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326DC-C9DD-4779-A564-C41D4EE46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D00D-B0F4-40B8-8F4D-E0E57C3B4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93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1EB395A-6EF4-423C-A2F0-79777B2D9C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1392" y="1348462"/>
            <a:ext cx="5490977" cy="474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1832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5626E-BB36-456B-8BC0-C465A7FCD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Hybrid-X </a:t>
            </a:r>
            <a:r>
              <a:rPr lang="ko-KR" altLang="en-US" dirty="0"/>
              <a:t>드론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2079B-18BD-45D3-AAE1-DD71611F4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426EB-82C1-4D7F-AF92-FA5B10CAFDAA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C3C04-54AC-4D2C-80DB-18DA33274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0A43B-2A07-4089-8D4C-7ECEEA1CF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94</a:t>
            </a:fld>
            <a:endParaRPr lang="en-US"/>
          </a:p>
        </p:txBody>
      </p:sp>
      <p:pic>
        <p:nvPicPr>
          <p:cNvPr id="1026" name="Picture 2" descr="xplusone">
            <a:extLst>
              <a:ext uri="{FF2B5EF4-FFF2-40B4-BE49-F238E27FC236}">
                <a16:creationId xmlns:a16="http://schemas.microsoft.com/office/drawing/2014/main" id="{6BF4DD5E-E16A-482E-8DCC-A32246DE8AB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497" y="1479406"/>
            <a:ext cx="6785006" cy="447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7230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412FE-3178-42D9-8412-F64DABF9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PD-ANY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83F001-1F54-442E-93F2-E9E7053376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545" y="1727955"/>
            <a:ext cx="7042911" cy="39767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F350C-37E1-4BDF-B4CC-D426D271C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86CA9-5392-4292-837C-BF4AFE688BAC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4D1E3-B061-4F11-B918-E24B5CFFE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7BB3A-BB1B-4466-B160-0D1F4BF42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2851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4615C-FB78-45BB-9708-40C02EF0D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단발 고정익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2D028-0B8D-4118-8446-12FC8EA3E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280A2-A9E0-423F-807B-F03D42DE6DC3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0C1FD-B512-406A-B79D-9708ABF5D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27A17-963C-4A4F-B0A3-BEE71B44D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641B0-821F-42B9-8CF5-5EE8D525E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313217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프로펠러 회전 방향 </a:t>
            </a:r>
            <a:r>
              <a:rPr lang="en-US" altLang="ko-KR" dirty="0"/>
              <a:t>: </a:t>
            </a:r>
            <a:r>
              <a:rPr lang="ko-KR" altLang="en-US" dirty="0"/>
              <a:t>자동차 운전 방향과 유사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오른쪽 회전 </a:t>
            </a:r>
            <a:r>
              <a:rPr lang="en-US" altLang="ko-KR" dirty="0"/>
              <a:t>: </a:t>
            </a:r>
            <a:r>
              <a:rPr lang="ko-KR" altLang="en-US" dirty="0"/>
              <a:t>북 아메리카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왼쪽 회전 </a:t>
            </a:r>
            <a:r>
              <a:rPr lang="en-US" altLang="ko-KR" dirty="0"/>
              <a:t>: </a:t>
            </a:r>
            <a:r>
              <a:rPr lang="ko-KR" altLang="en-US" dirty="0"/>
              <a:t>영국</a:t>
            </a:r>
            <a:r>
              <a:rPr lang="en-US" altLang="ko-KR" dirty="0"/>
              <a:t>, </a:t>
            </a:r>
            <a:r>
              <a:rPr lang="ko-KR" altLang="en-US" dirty="0"/>
              <a:t>홍콩</a:t>
            </a:r>
            <a:r>
              <a:rPr lang="en-US" altLang="ko-KR" dirty="0"/>
              <a:t>, </a:t>
            </a:r>
            <a:r>
              <a:rPr lang="ko-KR" altLang="en-US" dirty="0"/>
              <a:t>인도</a:t>
            </a:r>
            <a:r>
              <a:rPr lang="en-US" altLang="ko-KR" dirty="0"/>
              <a:t>, </a:t>
            </a:r>
            <a:r>
              <a:rPr lang="ko-KR" altLang="en-US" dirty="0"/>
              <a:t>일본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역사적 이유</a:t>
            </a:r>
            <a:r>
              <a:rPr lang="en-US" altLang="ko-KR" dirty="0"/>
              <a:t>: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BTW, Rolls-Royce : </a:t>
            </a:r>
            <a:r>
              <a:rPr lang="ko-KR" altLang="en-US" dirty="0"/>
              <a:t>반시계 방향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GE, P&amp;W : </a:t>
            </a:r>
            <a:r>
              <a:rPr lang="ko-KR" altLang="en-US" dirty="0"/>
              <a:t>시계 방향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기능상의 이점은 없음</a:t>
            </a:r>
            <a:r>
              <a:rPr lang="en-US" altLang="ko-KR" dirty="0"/>
              <a:t>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A03676-610A-45B5-9D0E-B839F8B1E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758" y="3262405"/>
            <a:ext cx="3515216" cy="271500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4030662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AF5DEB3-0B3F-4763-856A-CCA4BC848F9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ko-KR" altLang="en-US" dirty="0"/>
              <a:t>과제</a:t>
            </a:r>
            <a:r>
              <a:rPr lang="en-US" altLang="ko-KR" dirty="0"/>
              <a:t>: </a:t>
            </a:r>
            <a:r>
              <a:rPr lang="en-US" dirty="0"/>
              <a:t>SlipStream</a:t>
            </a:r>
            <a:r>
              <a:rPr lang="ko-KR" altLang="en-US" dirty="0"/>
              <a:t>의 </a:t>
            </a:r>
            <a:r>
              <a:rPr lang="en-US" altLang="ko-KR" dirty="0"/>
              <a:t>Force </a:t>
            </a:r>
            <a:r>
              <a:rPr lang="ko-KR" altLang="en-US" dirty="0"/>
              <a:t>설명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A34B0-CF43-4D10-840B-92579493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717A2-ACED-4252-86AD-F5E022B286F0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29204-C6BD-4D5B-90B0-0DCF507BC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79F6C-F1FA-41D8-8A39-9A15200C4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97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5918B4-A7EC-41BA-9178-03ADA2101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76" y="1470269"/>
            <a:ext cx="8140682" cy="450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34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75CFE-D72B-4FEC-BB5C-C38AC0BB8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쌍발 고정익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939B4-BFEA-41A6-AF7C-3CF5C0F81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1212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프로펠러의 회전 방향은 전면에서 보았을 때 하트를 그리는 방향으로 회전한다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E72C3-6132-4DF2-B01C-BFAD3E41F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CC7C6-CFA3-47BD-A70F-36DACD60AD09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003FC-53B2-47C9-9908-402680FEB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A2FC7-CC17-4AB3-B783-BC9F3B41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98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030BC82-2D45-4771-ACB5-62B80086C56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321" y="2299322"/>
            <a:ext cx="7259695" cy="399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79944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B6D8CEB-A215-4DAC-872A-7024A279A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쿼드로터 설정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87497-619A-46E3-A5F9-3CB6C5A81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B06EF-1881-4DF3-A1BC-0871F4EA8692}" type="datetime1">
              <a:rPr lang="ko-KR" altLang="en-US" smtClean="0"/>
              <a:t>2019-10-02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84F67-2A8A-4115-8F27-88F3F627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자율 비행 이론 </a:t>
            </a:r>
            <a:r>
              <a:rPr lang="en-US" altLang="ko-KR"/>
              <a:t>(2019</a:t>
            </a:r>
            <a:r>
              <a:rPr lang="ko-KR" altLang="en-US"/>
              <a:t>년 여름 드론 멘토링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A0456-014D-4631-8E73-13963EF09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E1ABB9-B767-4680-A6ED-E7F076101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498" y="1653864"/>
            <a:ext cx="4691432" cy="35502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8E2AE1-05FC-4914-90A2-97181A6BBBC2}"/>
              </a:ext>
            </a:extLst>
          </p:cNvPr>
          <p:cNvSpPr txBox="1"/>
          <p:nvPr/>
        </p:nvSpPr>
        <p:spPr>
          <a:xfrm>
            <a:off x="1843456" y="5595578"/>
            <a:ext cx="2154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Plus(+) Configuration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692E5F-AFEC-4F51-B94F-34472F843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663" y="2448812"/>
            <a:ext cx="2448503" cy="19603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9A846E-6EFE-462F-BABF-558C27945404}"/>
              </a:ext>
            </a:extLst>
          </p:cNvPr>
          <p:cNvSpPr txBox="1"/>
          <p:nvPr/>
        </p:nvSpPr>
        <p:spPr>
          <a:xfrm>
            <a:off x="6276663" y="5019470"/>
            <a:ext cx="1635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Configuration</a:t>
            </a:r>
          </a:p>
        </p:txBody>
      </p:sp>
    </p:spTree>
    <p:extLst>
      <p:ext uri="{BB962C8B-B14F-4D97-AF65-F5344CB8AC3E}">
        <p14:creationId xmlns:p14="http://schemas.microsoft.com/office/powerpoint/2010/main" val="2117216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12702</TotalTime>
  <Words>4022</Words>
  <Application>Microsoft Office PowerPoint</Application>
  <PresentationFormat>A4 용지(210x297mm)</PresentationFormat>
  <Paragraphs>996</Paragraphs>
  <Slides>133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133</vt:i4>
      </vt:variant>
    </vt:vector>
  </HeadingPairs>
  <TitlesOfParts>
    <vt:vector size="142" baseType="lpstr">
      <vt:lpstr>맑은 고딕</vt:lpstr>
      <vt:lpstr>바탕</vt:lpstr>
      <vt:lpstr>Arial</vt:lpstr>
      <vt:lpstr>Calibri</vt:lpstr>
      <vt:lpstr>Cambria Math</vt:lpstr>
      <vt:lpstr>Castellar</vt:lpstr>
      <vt:lpstr>Consolas</vt:lpstr>
      <vt:lpstr>Times New Roman</vt:lpstr>
      <vt:lpstr>Office 테마</vt:lpstr>
      <vt:lpstr>드론 자율 비행 이론</vt:lpstr>
      <vt:lpstr>자율 비행 개요</vt:lpstr>
      <vt:lpstr>드론 멘토링 과정 목적</vt:lpstr>
      <vt:lpstr>자율 비행 기술의 역사 1</vt:lpstr>
      <vt:lpstr>자율 비행 기술의 역사 2</vt:lpstr>
      <vt:lpstr>자율 비행 기술 발전 추세</vt:lpstr>
      <vt:lpstr>한세대학교 자율 비행 역사</vt:lpstr>
      <vt:lpstr>자율 비행의 정의</vt:lpstr>
      <vt:lpstr>자율 비행의 기능</vt:lpstr>
      <vt:lpstr>자율 비행을 위한 이론적 기초</vt:lpstr>
      <vt:lpstr>이론 학습의 필요성</vt:lpstr>
      <vt:lpstr>드론 수학</vt:lpstr>
      <vt:lpstr>수학의 정의</vt:lpstr>
      <vt:lpstr>수학사 연표</vt:lpstr>
      <vt:lpstr>연습 문제</vt:lpstr>
      <vt:lpstr>수학의 기호</vt:lpstr>
      <vt:lpstr>미분/적분</vt:lpstr>
      <vt:lpstr>미분(Derivative)</vt:lpstr>
      <vt:lpstr>적분(Integration)</vt:lpstr>
      <vt:lpstr>과제 : 구의 표면적 공식 증명</vt:lpstr>
      <vt:lpstr>구의 표면적 증명의 예(정답 아님.)</vt:lpstr>
      <vt:lpstr>집합</vt:lpstr>
      <vt:lpstr>집합(Set)</vt:lpstr>
      <vt:lpstr>집합의 예</vt:lpstr>
      <vt:lpstr>스칼라, 벡터, 행렬, 텐서</vt:lpstr>
      <vt:lpstr>스칼라, 벡터, 행렬, 텐서</vt:lpstr>
      <vt:lpstr>Scalar</vt:lpstr>
      <vt:lpstr>벡터</vt:lpstr>
      <vt:lpstr>벡터의 일반적 정의</vt:lpstr>
      <vt:lpstr>Vector의 수학적 정의</vt:lpstr>
      <vt:lpstr>Vector의 예</vt:lpstr>
      <vt:lpstr>Vector가 아닌 예</vt:lpstr>
      <vt:lpstr>벡터 물리학적 표기법</vt:lpstr>
      <vt:lpstr>벡터 수학적 표기법</vt:lpstr>
      <vt:lpstr>행렬</vt:lpstr>
      <vt:lpstr>행렬(Matrix)의 정의</vt:lpstr>
      <vt:lpstr>행렬 응용</vt:lpstr>
      <vt:lpstr>선형 방정식</vt:lpstr>
      <vt:lpstr>행렬식(Determinant) 1</vt:lpstr>
      <vt:lpstr>과제</vt:lpstr>
      <vt:lpstr>행렬식 공식 1</vt:lpstr>
      <vt:lpstr>행렬식 공식 2</vt:lpstr>
      <vt:lpstr>벡터 연산</vt:lpstr>
      <vt:lpstr>벡터 내적</vt:lpstr>
      <vt:lpstr>벡터 외적</vt:lpstr>
      <vt:lpstr>벡터 외적 공식</vt:lpstr>
      <vt:lpstr>벡터 외적 예제</vt:lpstr>
      <vt:lpstr>벡터 내적/외적</vt:lpstr>
      <vt:lpstr>벡터 외적 응용 1</vt:lpstr>
      <vt:lpstr>벡터 외적 응용 2</vt:lpstr>
      <vt:lpstr>벡터 연산 응용</vt:lpstr>
      <vt:lpstr>과제: 폴리곤 면적 구하기</vt:lpstr>
      <vt:lpstr>드론 물리학</vt:lpstr>
      <vt:lpstr>좌표계</vt:lpstr>
      <vt:lpstr>좌표계(Coordinate System)</vt:lpstr>
      <vt:lpstr>직각 좌표계(Cartesian Coordinate System)</vt:lpstr>
      <vt:lpstr>극 좌표계(Polar coordinate system)</vt:lpstr>
      <vt:lpstr>원통 좌표계(Cylindrical coordinate system)</vt:lpstr>
      <vt:lpstr>구형 좌표계(Spherical Coordinate System )</vt:lpstr>
      <vt:lpstr>타원 원통 좌표(Elliptic Cylindrical Coordinates)</vt:lpstr>
      <vt:lpstr>위치/속도/가속도</vt:lpstr>
      <vt:lpstr>위치/속도/가속도</vt:lpstr>
      <vt:lpstr>위치</vt:lpstr>
      <vt:lpstr>속도</vt:lpstr>
      <vt:lpstr>가속도</vt:lpstr>
      <vt:lpstr>연습문제: 원운동 물체의 가속도 구하기</vt:lpstr>
      <vt:lpstr>과제: 원운동 물체의 가속도 구하기</vt:lpstr>
      <vt:lpstr>뉴톤의 운동 법칙</vt:lpstr>
      <vt:lpstr>1. 관성의 법칙</vt:lpstr>
      <vt:lpstr>2. 힘과 가속도</vt:lpstr>
      <vt:lpstr>3. 작용/반작용</vt:lpstr>
      <vt:lpstr>연습 문제</vt:lpstr>
      <vt:lpstr>연습 문제</vt:lpstr>
      <vt:lpstr>연습 문제</vt:lpstr>
      <vt:lpstr>과제</vt:lpstr>
      <vt:lpstr>모멘텀</vt:lpstr>
      <vt:lpstr>운동량(Linear Momentum)</vt:lpstr>
      <vt:lpstr>운동량 보존 법칙</vt:lpstr>
      <vt:lpstr>각 운동량</vt:lpstr>
      <vt:lpstr>힘과 토크 예시</vt:lpstr>
      <vt:lpstr>강체 운동</vt:lpstr>
      <vt:lpstr>강체</vt:lpstr>
      <vt:lpstr>일과 운동 에너지</vt:lpstr>
      <vt:lpstr>각 운동량와 운동 에너지</vt:lpstr>
      <vt:lpstr>관성 모멘트(Moments of Inertia)</vt:lpstr>
      <vt:lpstr>막대의 관성 모멘트</vt:lpstr>
      <vt:lpstr>원반의 관성 모멘트</vt:lpstr>
      <vt:lpstr>연습 문제: 원통의 각가속도</vt:lpstr>
      <vt:lpstr>과제: 원통의 각가속도 </vt:lpstr>
      <vt:lpstr>드론 동역학</vt:lpstr>
      <vt:lpstr>드론 공식 명칭</vt:lpstr>
      <vt:lpstr>드론의 분류</vt:lpstr>
      <vt:lpstr>Y4 드론</vt:lpstr>
      <vt:lpstr>Hybrid-X 드론</vt:lpstr>
      <vt:lpstr>PD-ANY</vt:lpstr>
      <vt:lpstr>단발 고정익</vt:lpstr>
      <vt:lpstr>과제: SlipStream의 Force 설명</vt:lpstr>
      <vt:lpstr>쌍발 고정익</vt:lpstr>
      <vt:lpstr>쿼드로터 설정</vt:lpstr>
      <vt:lpstr>프로펠러 반경 / 기체 반경</vt:lpstr>
      <vt:lpstr>로터 추진력과 토크</vt:lpstr>
      <vt:lpstr>과제 : Forces on a copter</vt:lpstr>
      <vt:lpstr>Forces on a copter</vt:lpstr>
      <vt:lpstr>프로펠러 추진력 ½ </vt:lpstr>
      <vt:lpstr>프로펠러 추진력 2/2 </vt:lpstr>
      <vt:lpstr>프로펠러 추진력과 토코</vt:lpstr>
      <vt:lpstr>쿼드로터 추진력과 토크</vt:lpstr>
      <vt:lpstr>추진력 토크 행렬</vt:lpstr>
      <vt:lpstr>드론 제어</vt:lpstr>
      <vt:lpstr>Roll/Pitch/Yaw</vt:lpstr>
      <vt:lpstr>Vehicle Position</vt:lpstr>
      <vt:lpstr>Quadcopter 제어</vt:lpstr>
      <vt:lpstr>드론 Hover 상태</vt:lpstr>
      <vt:lpstr>드론 상하 이동</vt:lpstr>
      <vt:lpstr>드론 Yaw</vt:lpstr>
      <vt:lpstr>드론 Roll</vt:lpstr>
      <vt:lpstr>PowerPoint 프레젠테이션</vt:lpstr>
      <vt:lpstr>드론 조립</vt:lpstr>
      <vt:lpstr>드론 전자 장비 주파수</vt:lpstr>
      <vt:lpstr>드론 전자 장비 주파수</vt:lpstr>
      <vt:lpstr>드론 조립 예 1</vt:lpstr>
      <vt:lpstr>드론 조립 예</vt:lpstr>
      <vt:lpstr>끝.</vt:lpstr>
      <vt:lpstr>PowerPoint 프레젠테이션</vt:lpstr>
      <vt:lpstr>PowerPoint 프레젠테이션</vt:lpstr>
      <vt:lpstr>전기</vt:lpstr>
      <vt:lpstr>전원 직렬 연결</vt:lpstr>
      <vt:lpstr>전원 병렬 연결</vt:lpstr>
      <vt:lpstr>드론 개요</vt:lpstr>
      <vt:lpstr>드론의 응용 분야</vt:lpstr>
      <vt:lpstr>드론의 특성</vt:lpstr>
      <vt:lpstr>GPS</vt:lpstr>
      <vt:lpstr>끝.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고급 프로그래밍</dc:title>
  <dc:creator>admin</dc:creator>
  <cp:lastModifiedBy>admin</cp:lastModifiedBy>
  <cp:revision>2198</cp:revision>
  <dcterms:created xsi:type="dcterms:W3CDTF">2018-03-04T04:23:51Z</dcterms:created>
  <dcterms:modified xsi:type="dcterms:W3CDTF">2019-10-01T22:20:03Z</dcterms:modified>
</cp:coreProperties>
</file>